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image3.jpg" ContentType="image/jpg"/>
  <Override PartName="/ppt/media/image4.jpg" ContentType="image/jpg"/>
  <Override PartName="/ppt/media/image6.jpg" ContentType="image/jpg"/>
  <Override PartName="/ppt/media/image7.jpg" ContentType="image/jpg"/>
  <Override PartName="/ppt/tags/tag2.xml" ContentType="application/vnd.openxmlformats-officedocument.presentationml.tags+xml"/>
  <Override PartName="/ppt/media/image10.jpg" ContentType="image/jpg"/>
  <Override PartName="/ppt/media/image11.jpg" ContentType="image/jpg"/>
  <Override PartName="/ppt/tags/tag3.xml" ContentType="application/vnd.openxmlformats-officedocument.presentationml.tags+xml"/>
  <Override PartName="/ppt/media/image12.jpg" ContentType="image/jpg"/>
  <Override PartName="/ppt/media/image13.jpg" ContentType="image/jpg"/>
  <Override PartName="/ppt/tags/tag4.xml" ContentType="application/vnd.openxmlformats-officedocument.presentationml.tags+xml"/>
  <Override PartName="/ppt/media/image14.jpg" ContentType="image/jpg"/>
  <Override PartName="/ppt/tags/tag5.xml" ContentType="application/vnd.openxmlformats-officedocument.presentationml.tags+xml"/>
  <Override PartName="/ppt/media/image15.jpg" ContentType="image/jpg"/>
  <Override PartName="/ppt/tags/tag6.xml" ContentType="application/vnd.openxmlformats-officedocument.presentationml.tags+xml"/>
  <Override PartName="/ppt/media/image18.jpg" ContentType="image/jpg"/>
  <Override PartName="/ppt/media/image19.jpg" ContentType="image/jpg"/>
  <Override PartName="/ppt/media/image20.jpg" ContentType="image/jpg"/>
  <Override PartName="/ppt/media/image3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3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59" r:id="rId4"/>
    <p:sldId id="294" r:id="rId5"/>
    <p:sldId id="290" r:id="rId6"/>
    <p:sldId id="286" r:id="rId7"/>
    <p:sldId id="287" r:id="rId8"/>
    <p:sldId id="288" r:id="rId9"/>
    <p:sldId id="284" r:id="rId10"/>
    <p:sldId id="295" r:id="rId11"/>
    <p:sldId id="260" r:id="rId12"/>
    <p:sldId id="261" r:id="rId13"/>
    <p:sldId id="262" r:id="rId14"/>
    <p:sldId id="292" r:id="rId15"/>
    <p:sldId id="264" r:id="rId16"/>
    <p:sldId id="281" r:id="rId17"/>
    <p:sldId id="266" r:id="rId18"/>
    <p:sldId id="267" r:id="rId19"/>
    <p:sldId id="268" r:id="rId20"/>
    <p:sldId id="269" r:id="rId21"/>
    <p:sldId id="274" r:id="rId22"/>
    <p:sldId id="275" r:id="rId23"/>
    <p:sldId id="276" r:id="rId24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3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7F9E-A6C5-4793-9533-08601F96C0BC}" type="datetimeFigureOut">
              <a:rPr lang="fr-FR" smtClean="0"/>
              <a:t>14/03/2023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3CD7-7E1D-4B8A-91F9-36A8CE79D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3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3CD7-7E1D-4B8A-91F9-36A8CE79DFA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0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5" y="6400800"/>
            <a:ext cx="12188825" cy="457200"/>
          </a:xfrm>
          <a:custGeom>
            <a:avLst/>
            <a:gdLst/>
            <a:ahLst/>
            <a:cxnLst/>
            <a:rect l="l" t="t" r="r" b="b"/>
            <a:pathLst>
              <a:path w="12188825" h="457200">
                <a:moveTo>
                  <a:pt x="12188825" y="0"/>
                </a:moveTo>
                <a:lnTo>
                  <a:pt x="0" y="0"/>
                </a:lnTo>
                <a:lnTo>
                  <a:pt x="0" y="457200"/>
                </a:lnTo>
                <a:lnTo>
                  <a:pt x="12188825" y="4572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7414" y="338073"/>
            <a:ext cx="336169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7414" y="1325702"/>
            <a:ext cx="5859145" cy="399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5252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9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HGGSP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>
              <a:lnSpc>
                <a:spcPts val="7780"/>
              </a:lnSpc>
              <a:spcBef>
                <a:spcPts val="1075"/>
              </a:spcBef>
              <a:tabLst>
                <a:tab pos="5845810" algn="l"/>
              </a:tabLst>
            </a:pPr>
            <a:r>
              <a:rPr spc="275" dirty="0"/>
              <a:t>présentation  </a:t>
            </a:r>
            <a:r>
              <a:rPr spc="270" dirty="0"/>
              <a:t>de </a:t>
            </a:r>
            <a:r>
              <a:rPr spc="295" dirty="0"/>
              <a:t>la  </a:t>
            </a:r>
            <a:r>
              <a:rPr spc="250" dirty="0"/>
              <a:t>s</a:t>
            </a:r>
            <a:r>
              <a:rPr u="sng" spc="250" dirty="0">
                <a:uFill>
                  <a:solidFill>
                    <a:srgbClr val="404040"/>
                  </a:solidFill>
                </a:uFill>
              </a:rPr>
              <a:t>pécialité	</a:t>
            </a:r>
          </a:p>
          <a:p>
            <a:pPr marL="210185">
              <a:lnSpc>
                <a:spcPct val="100000"/>
              </a:lnSpc>
              <a:spcBef>
                <a:spcPts val="4770"/>
              </a:spcBef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704"/>
            <a:ext cx="5082979" cy="4787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0"/>
    </mc:Choice>
    <mc:Fallback xmlns="">
      <p:transition spd="slow" advTm="47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10812857" cy="50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2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5"/>
    </mc:Choice>
    <mc:Fallback xmlns="">
      <p:transition spd="slow" advTm="126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18408" y="189904"/>
            <a:ext cx="5990171" cy="6256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60"/>
    </mc:Choice>
    <mc:Fallback xmlns="">
      <p:transition spd="slow" advTm="131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116" y="2648458"/>
            <a:ext cx="269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10" dirty="0">
                <a:solidFill>
                  <a:srgbClr val="FFFFFF"/>
                </a:solidFill>
              </a:rPr>
              <a:t>Les</a:t>
            </a:r>
            <a:r>
              <a:rPr sz="3600" spc="105" dirty="0">
                <a:solidFill>
                  <a:srgbClr val="FFFFFF"/>
                </a:solidFill>
              </a:rPr>
              <a:t> </a:t>
            </a:r>
            <a:r>
              <a:rPr sz="3600" spc="80" dirty="0">
                <a:solidFill>
                  <a:srgbClr val="FFFFFF"/>
                </a:solidFill>
              </a:rPr>
              <a:t>objectifs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4658867" y="14604"/>
            <a:ext cx="7521702" cy="246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1785" y="3275457"/>
            <a:ext cx="6757670" cy="2990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latin typeface="Times New Roman"/>
                <a:cs typeface="Times New Roman"/>
              </a:rPr>
              <a:t>-Comprendre </a:t>
            </a:r>
            <a:r>
              <a:rPr sz="2400" spc="110" dirty="0">
                <a:latin typeface="Times New Roman"/>
                <a:cs typeface="Times New Roman"/>
              </a:rPr>
              <a:t>le </a:t>
            </a:r>
            <a:r>
              <a:rPr sz="2400" spc="135" dirty="0">
                <a:latin typeface="Times New Roman"/>
                <a:cs typeface="Times New Roman"/>
              </a:rPr>
              <a:t>Monde </a:t>
            </a:r>
            <a:r>
              <a:rPr sz="2400" spc="215" dirty="0">
                <a:latin typeface="Times New Roman"/>
                <a:cs typeface="Times New Roman"/>
              </a:rPr>
              <a:t>dans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lequel </a:t>
            </a:r>
            <a:r>
              <a:rPr sz="2400" spc="175" dirty="0">
                <a:latin typeface="Times New Roman"/>
                <a:cs typeface="Times New Roman"/>
              </a:rPr>
              <a:t>nous </a:t>
            </a:r>
            <a:r>
              <a:rPr sz="2400" spc="105" dirty="0">
                <a:latin typeface="Times New Roman"/>
                <a:cs typeface="Times New Roman"/>
              </a:rPr>
              <a:t>vivons.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956944">
              <a:lnSpc>
                <a:spcPct val="100000"/>
              </a:lnSpc>
            </a:pPr>
            <a:r>
              <a:rPr sz="2400" spc="175" dirty="0">
                <a:latin typeface="Times New Roman"/>
                <a:cs typeface="Times New Roman"/>
              </a:rPr>
              <a:t>-En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devenir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acteur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en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forgeant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son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esprit  </a:t>
            </a:r>
            <a:r>
              <a:rPr sz="2400" spc="145" dirty="0">
                <a:latin typeface="Times New Roman"/>
                <a:cs typeface="Times New Roman"/>
              </a:rPr>
              <a:t>critique.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 marR="915669">
              <a:lnSpc>
                <a:spcPct val="100200"/>
              </a:lnSpc>
            </a:pPr>
            <a:r>
              <a:rPr sz="2400" b="1" dirty="0">
                <a:latin typeface="Arial"/>
                <a:cs typeface="Arial"/>
              </a:rPr>
              <a:t>- </a:t>
            </a:r>
            <a:r>
              <a:rPr sz="2400" spc="140" dirty="0" err="1">
                <a:latin typeface="Times New Roman"/>
                <a:cs typeface="Times New Roman"/>
              </a:rPr>
              <a:t>Acquérir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des </a:t>
            </a:r>
            <a:r>
              <a:rPr sz="2400" spc="145" dirty="0">
                <a:latin typeface="Times New Roman"/>
                <a:cs typeface="Times New Roman"/>
              </a:rPr>
              <a:t>capacités </a:t>
            </a:r>
            <a:r>
              <a:rPr sz="2400" spc="200" dirty="0">
                <a:latin typeface="Times New Roman"/>
                <a:cs typeface="Times New Roman"/>
              </a:rPr>
              <a:t>et </a:t>
            </a:r>
            <a:r>
              <a:rPr sz="2400" spc="170" dirty="0">
                <a:latin typeface="Times New Roman"/>
                <a:cs typeface="Times New Roman"/>
              </a:rPr>
              <a:t>méthodes  </a:t>
            </a:r>
            <a:r>
              <a:rPr sz="2400" spc="140" dirty="0">
                <a:latin typeface="Times New Roman"/>
                <a:cs typeface="Times New Roman"/>
              </a:rPr>
              <a:t>fondamentales pour la poursuite d’études  </a:t>
            </a:r>
            <a:r>
              <a:rPr sz="2400" spc="180" dirty="0" err="1">
                <a:latin typeface="Times New Roman"/>
                <a:cs typeface="Times New Roman"/>
              </a:rPr>
              <a:t>supérieures</a:t>
            </a:r>
            <a:r>
              <a:rPr sz="2400" spc="18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9"/>
    </mc:Choice>
    <mc:Fallback xmlns="">
      <p:transition spd="slow" advTm="68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4981" y="468884"/>
            <a:ext cx="9840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0000"/>
                </a:solidFill>
                <a:latin typeface="TeXGyreAdventor"/>
                <a:cs typeface="TeXGyreAdventor"/>
              </a:rPr>
              <a:t>«Un enseignement qui donne aux élèves </a:t>
            </a:r>
            <a:r>
              <a:rPr sz="1800" b="1" i="1" spc="-5" dirty="0">
                <a:solidFill>
                  <a:srgbClr val="000000"/>
                </a:solidFill>
                <a:latin typeface="TeXGyreAdventor"/>
                <a:cs typeface="TeXGyreAdventor"/>
              </a:rPr>
              <a:t>des clés de compréhension du </a:t>
            </a:r>
            <a:r>
              <a:rPr sz="1800" b="1" i="1" dirty="0">
                <a:solidFill>
                  <a:srgbClr val="000000"/>
                </a:solidFill>
                <a:latin typeface="TeXGyreAdventor"/>
                <a:cs typeface="TeXGyreAdventor"/>
              </a:rPr>
              <a:t>monde </a:t>
            </a:r>
            <a:r>
              <a:rPr sz="1800" b="1" i="1" spc="-5" dirty="0">
                <a:solidFill>
                  <a:srgbClr val="000000"/>
                </a:solidFill>
                <a:latin typeface="TeXGyreAdventor"/>
                <a:cs typeface="TeXGyreAdventor"/>
              </a:rPr>
              <a:t>passé et  contemporain </a:t>
            </a:r>
            <a:r>
              <a:rPr sz="1800" i="1" spc="-5" dirty="0">
                <a:solidFill>
                  <a:srgbClr val="000000"/>
                </a:solidFill>
                <a:latin typeface="TeXGyreAdventor"/>
                <a:cs typeface="TeXGyreAdventor"/>
              </a:rPr>
              <a:t>sur le plan des relations sociales, politiques, économiques </a:t>
            </a:r>
            <a:r>
              <a:rPr sz="1800" i="1" spc="-10" dirty="0">
                <a:solidFill>
                  <a:srgbClr val="000000"/>
                </a:solidFill>
                <a:latin typeface="TeXGyreAdventor"/>
                <a:cs typeface="TeXGyreAdventor"/>
              </a:rPr>
              <a:t>et</a:t>
            </a:r>
            <a:r>
              <a:rPr sz="1800" i="1" spc="75" dirty="0">
                <a:solidFill>
                  <a:srgbClr val="000000"/>
                </a:solidFill>
                <a:latin typeface="TeXGyreAdventor"/>
                <a:cs typeface="TeXGyreAdventor"/>
              </a:rPr>
              <a:t> </a:t>
            </a:r>
            <a:r>
              <a:rPr sz="1800" i="1" spc="-5" dirty="0">
                <a:solidFill>
                  <a:srgbClr val="000000"/>
                </a:solidFill>
                <a:latin typeface="TeXGyreAdventor"/>
                <a:cs typeface="TeXGyreAdventor"/>
              </a:rPr>
              <a:t>culturelles»</a:t>
            </a:r>
            <a:endParaRPr sz="180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981" y="1261364"/>
            <a:ext cx="216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eXGyreAdventor"/>
                <a:cs typeface="TeXGyreAdventor"/>
              </a:rPr>
              <a:t>Préambule</a:t>
            </a:r>
            <a:r>
              <a:rPr sz="1200" b="1" spc="-20" dirty="0">
                <a:latin typeface="Verdana"/>
                <a:cs typeface="Verdana"/>
              </a:rPr>
              <a:t>–</a:t>
            </a:r>
            <a:r>
              <a:rPr sz="1200" b="1" spc="-20" dirty="0">
                <a:latin typeface="TeXGyreAdventor"/>
                <a:cs typeface="TeXGyreAdventor"/>
              </a:rPr>
              <a:t>programme</a:t>
            </a:r>
            <a:r>
              <a:rPr sz="1200" b="1" spc="-85" dirty="0">
                <a:latin typeface="TeXGyreAdventor"/>
                <a:cs typeface="TeXGyreAdventor"/>
              </a:rPr>
              <a:t> </a:t>
            </a:r>
            <a:r>
              <a:rPr sz="1200" b="1" spc="-5" dirty="0">
                <a:latin typeface="TeXGyreAdventor"/>
                <a:cs typeface="TeXGyreAdventor"/>
              </a:rPr>
              <a:t>2019</a:t>
            </a:r>
            <a:endParaRPr sz="1200">
              <a:latin typeface="TeXGyreAdventor"/>
              <a:cs typeface="TeXGyreAdvento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1721" y="1626634"/>
            <a:ext cx="4577426" cy="465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354" y="34636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7787" y="2316755"/>
            <a:ext cx="358929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3600" spc="6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fr-FR" sz="36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3600" spc="-30" dirty="0">
                <a:solidFill>
                  <a:srgbClr val="FFFFFF"/>
                </a:solidFill>
                <a:latin typeface="Arial"/>
                <a:cs typeface="Arial"/>
              </a:rPr>
              <a:t>enseignement  </a:t>
            </a:r>
            <a:r>
              <a:rPr lang="fr-FR" sz="3600" spc="50" dirty="0">
                <a:solidFill>
                  <a:srgbClr val="FFFFFF"/>
                </a:solidFill>
                <a:latin typeface="Arial"/>
                <a:cs typeface="Arial"/>
              </a:rPr>
              <a:t>qui </a:t>
            </a:r>
            <a:r>
              <a:rPr lang="fr-FR" sz="3600" spc="-35" dirty="0">
                <a:solidFill>
                  <a:srgbClr val="FFFFFF"/>
                </a:solidFill>
                <a:latin typeface="Arial"/>
                <a:cs typeface="Arial"/>
              </a:rPr>
              <a:t>prépare </a:t>
            </a:r>
            <a:r>
              <a:rPr lang="fr-FR" sz="3600" spc="-90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lang="fr-FR" sz="3600" spc="-70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lang="fr-FR" sz="3600" spc="-114" dirty="0">
                <a:solidFill>
                  <a:srgbClr val="FFFFFF"/>
                </a:solidFill>
                <a:latin typeface="Arial"/>
                <a:cs typeface="Arial"/>
              </a:rPr>
              <a:t>réussite </a:t>
            </a:r>
            <a:r>
              <a:rPr lang="fr-FR" sz="3600" spc="-145" dirty="0">
                <a:solidFill>
                  <a:srgbClr val="FFFFFF"/>
                </a:solidFill>
                <a:latin typeface="Arial"/>
                <a:cs typeface="Arial"/>
              </a:rPr>
              <a:t>des  </a:t>
            </a:r>
            <a:r>
              <a:rPr lang="fr-FR" sz="3600" spc="-65" dirty="0">
                <a:solidFill>
                  <a:srgbClr val="FFFFFF"/>
                </a:solidFill>
                <a:latin typeface="Arial"/>
                <a:cs typeface="Arial"/>
              </a:rPr>
              <a:t>études  </a:t>
            </a:r>
            <a:r>
              <a:rPr lang="fr-FR" sz="3600" spc="-90" dirty="0">
                <a:solidFill>
                  <a:srgbClr val="FFFFFF"/>
                </a:solidFill>
                <a:latin typeface="Arial"/>
                <a:cs typeface="Arial"/>
              </a:rPr>
              <a:t>supérieures</a:t>
            </a:r>
            <a:br>
              <a:rPr lang="fr-FR" sz="3600" dirty="0">
                <a:latin typeface="Arial"/>
                <a:cs typeface="Arial"/>
              </a:rPr>
            </a:b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4658867" y="14604"/>
            <a:ext cx="7521702" cy="246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5"/>
          <p:cNvGrpSpPr/>
          <p:nvPr/>
        </p:nvGrpSpPr>
        <p:grpSpPr>
          <a:xfrm>
            <a:off x="5486400" y="2497707"/>
            <a:ext cx="6089585" cy="4360293"/>
            <a:chOff x="5168074" y="1162367"/>
            <a:chExt cx="6312535" cy="4500245"/>
          </a:xfrm>
        </p:grpSpPr>
        <p:sp>
          <p:nvSpPr>
            <p:cNvPr id="8" name="object 6"/>
            <p:cNvSpPr/>
            <p:nvPr/>
          </p:nvSpPr>
          <p:spPr>
            <a:xfrm>
              <a:off x="5285104" y="1170305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2745867" y="0"/>
                  </a:moveTo>
                  <a:lnTo>
                    <a:pt x="0" y="0"/>
                  </a:lnTo>
                  <a:lnTo>
                    <a:pt x="0" y="1711325"/>
                  </a:lnTo>
                  <a:lnTo>
                    <a:pt x="2745867" y="1711325"/>
                  </a:lnTo>
                  <a:lnTo>
                    <a:pt x="2745867" y="0"/>
                  </a:lnTo>
                  <a:close/>
                </a:path>
              </a:pathLst>
            </a:custGeom>
            <a:solidFill>
              <a:srgbClr val="E69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285104" y="1170305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0" y="1711325"/>
                  </a:moveTo>
                  <a:lnTo>
                    <a:pt x="2745867" y="1711325"/>
                  </a:lnTo>
                  <a:lnTo>
                    <a:pt x="2745867" y="0"/>
                  </a:lnTo>
                  <a:lnTo>
                    <a:pt x="0" y="0"/>
                  </a:lnTo>
                  <a:lnTo>
                    <a:pt x="0" y="1711325"/>
                  </a:lnTo>
                  <a:close/>
                </a:path>
              </a:pathLst>
            </a:custGeom>
            <a:ln w="15875">
              <a:solidFill>
                <a:srgbClr val="A974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669279" y="1267968"/>
              <a:ext cx="1975103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5580887" y="1694688"/>
              <a:ext cx="2153412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5676899" y="2118360"/>
              <a:ext cx="1959863" cy="5852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5910579" y="1468120"/>
              <a:ext cx="1501394" cy="3411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5839205" y="1898015"/>
              <a:ext cx="1662683" cy="6974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8692388" y="1170305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2745867" y="0"/>
                  </a:moveTo>
                  <a:lnTo>
                    <a:pt x="0" y="0"/>
                  </a:lnTo>
                  <a:lnTo>
                    <a:pt x="0" y="1711325"/>
                  </a:lnTo>
                  <a:lnTo>
                    <a:pt x="2745867" y="1711325"/>
                  </a:lnTo>
                  <a:lnTo>
                    <a:pt x="2745867" y="0"/>
                  </a:lnTo>
                  <a:close/>
                </a:path>
              </a:pathLst>
            </a:custGeom>
            <a:solidFill>
              <a:srgbClr val="929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8692388" y="1170305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0" y="1711325"/>
                  </a:moveTo>
                  <a:lnTo>
                    <a:pt x="2745867" y="1711325"/>
                  </a:lnTo>
                  <a:lnTo>
                    <a:pt x="2745867" y="0"/>
                  </a:lnTo>
                  <a:lnTo>
                    <a:pt x="0" y="0"/>
                  </a:lnTo>
                  <a:lnTo>
                    <a:pt x="0" y="1711325"/>
                  </a:lnTo>
                  <a:close/>
                </a:path>
              </a:pathLst>
            </a:custGeom>
            <a:ln w="15875">
              <a:solidFill>
                <a:srgbClr val="6A6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9621011" y="1481328"/>
              <a:ext cx="984503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8764523" y="1908048"/>
              <a:ext cx="2599944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9865740" y="1686813"/>
              <a:ext cx="390525" cy="267970"/>
            </a:xfrm>
            <a:custGeom>
              <a:avLst/>
              <a:gdLst/>
              <a:ahLst/>
              <a:cxnLst/>
              <a:rect l="l" t="t" r="r" b="b"/>
              <a:pathLst>
                <a:path w="390525" h="267969">
                  <a:moveTo>
                    <a:pt x="290067" y="67945"/>
                  </a:moveTo>
                  <a:lnTo>
                    <a:pt x="251571" y="75072"/>
                  </a:lnTo>
                  <a:lnTo>
                    <a:pt x="208049" y="111587"/>
                  </a:lnTo>
                  <a:lnTo>
                    <a:pt x="194143" y="147452"/>
                  </a:lnTo>
                  <a:lnTo>
                    <a:pt x="192404" y="168148"/>
                  </a:lnTo>
                  <a:lnTo>
                    <a:pt x="194145" y="188317"/>
                  </a:lnTo>
                  <a:lnTo>
                    <a:pt x="220344" y="238251"/>
                  </a:lnTo>
                  <a:lnTo>
                    <a:pt x="252333" y="259286"/>
                  </a:lnTo>
                  <a:lnTo>
                    <a:pt x="292607" y="266319"/>
                  </a:lnTo>
                  <a:lnTo>
                    <a:pt x="306417" y="265678"/>
                  </a:lnTo>
                  <a:lnTo>
                    <a:pt x="352034" y="250346"/>
                  </a:lnTo>
                  <a:lnTo>
                    <a:pt x="377698" y="224789"/>
                  </a:lnTo>
                  <a:lnTo>
                    <a:pt x="377426" y="224662"/>
                  </a:lnTo>
                  <a:lnTo>
                    <a:pt x="292226" y="224662"/>
                  </a:lnTo>
                  <a:lnTo>
                    <a:pt x="281656" y="223922"/>
                  </a:lnTo>
                  <a:lnTo>
                    <a:pt x="244236" y="198818"/>
                  </a:lnTo>
                  <a:lnTo>
                    <a:pt x="238125" y="180721"/>
                  </a:lnTo>
                  <a:lnTo>
                    <a:pt x="390270" y="180721"/>
                  </a:lnTo>
                  <a:lnTo>
                    <a:pt x="390398" y="171703"/>
                  </a:lnTo>
                  <a:lnTo>
                    <a:pt x="388657" y="149488"/>
                  </a:lnTo>
                  <a:lnTo>
                    <a:pt x="387091" y="143510"/>
                  </a:lnTo>
                  <a:lnTo>
                    <a:pt x="240283" y="143510"/>
                  </a:lnTo>
                  <a:lnTo>
                    <a:pt x="244359" y="135411"/>
                  </a:lnTo>
                  <a:lnTo>
                    <a:pt x="273780" y="110712"/>
                  </a:lnTo>
                  <a:lnTo>
                    <a:pt x="292353" y="107950"/>
                  </a:lnTo>
                  <a:lnTo>
                    <a:pt x="371627" y="107950"/>
                  </a:lnTo>
                  <a:lnTo>
                    <a:pt x="362457" y="96393"/>
                  </a:lnTo>
                  <a:lnTo>
                    <a:pt x="347485" y="83964"/>
                  </a:lnTo>
                  <a:lnTo>
                    <a:pt x="330406" y="75072"/>
                  </a:lnTo>
                  <a:lnTo>
                    <a:pt x="311255" y="69728"/>
                  </a:lnTo>
                  <a:lnTo>
                    <a:pt x="290067" y="67945"/>
                  </a:lnTo>
                  <a:close/>
                </a:path>
                <a:path w="390525" h="267969">
                  <a:moveTo>
                    <a:pt x="337819" y="206121"/>
                  </a:moveTo>
                  <a:lnTo>
                    <a:pt x="327838" y="214215"/>
                  </a:lnTo>
                  <a:lnTo>
                    <a:pt x="316928" y="220011"/>
                  </a:lnTo>
                  <a:lnTo>
                    <a:pt x="305065" y="223498"/>
                  </a:lnTo>
                  <a:lnTo>
                    <a:pt x="292226" y="224662"/>
                  </a:lnTo>
                  <a:lnTo>
                    <a:pt x="377426" y="224662"/>
                  </a:lnTo>
                  <a:lnTo>
                    <a:pt x="337819" y="206121"/>
                  </a:lnTo>
                  <a:close/>
                </a:path>
                <a:path w="390525" h="267969">
                  <a:moveTo>
                    <a:pt x="371627" y="107950"/>
                  </a:moveTo>
                  <a:lnTo>
                    <a:pt x="292353" y="107950"/>
                  </a:lnTo>
                  <a:lnTo>
                    <a:pt x="301212" y="108569"/>
                  </a:lnTo>
                  <a:lnTo>
                    <a:pt x="309499" y="110426"/>
                  </a:lnTo>
                  <a:lnTo>
                    <a:pt x="339967" y="135983"/>
                  </a:lnTo>
                  <a:lnTo>
                    <a:pt x="342900" y="143510"/>
                  </a:lnTo>
                  <a:lnTo>
                    <a:pt x="387091" y="143510"/>
                  </a:lnTo>
                  <a:lnTo>
                    <a:pt x="383428" y="129524"/>
                  </a:lnTo>
                  <a:lnTo>
                    <a:pt x="374699" y="111821"/>
                  </a:lnTo>
                  <a:lnTo>
                    <a:pt x="371627" y="107950"/>
                  </a:lnTo>
                  <a:close/>
                </a:path>
                <a:path w="390525" h="267969">
                  <a:moveTo>
                    <a:pt x="40766" y="187833"/>
                  </a:moveTo>
                  <a:lnTo>
                    <a:pt x="0" y="212471"/>
                  </a:lnTo>
                  <a:lnTo>
                    <a:pt x="7596" y="225825"/>
                  </a:lnTo>
                  <a:lnTo>
                    <a:pt x="15906" y="237299"/>
                  </a:lnTo>
                  <a:lnTo>
                    <a:pt x="56657" y="264509"/>
                  </a:lnTo>
                  <a:lnTo>
                    <a:pt x="82168" y="267843"/>
                  </a:lnTo>
                  <a:lnTo>
                    <a:pt x="98768" y="266559"/>
                  </a:lnTo>
                  <a:lnTo>
                    <a:pt x="138683" y="247396"/>
                  </a:lnTo>
                  <a:lnTo>
                    <a:pt x="155693" y="221741"/>
                  </a:lnTo>
                  <a:lnTo>
                    <a:pt x="83184" y="221741"/>
                  </a:lnTo>
                  <a:lnTo>
                    <a:pt x="71538" y="219622"/>
                  </a:lnTo>
                  <a:lnTo>
                    <a:pt x="60594" y="213264"/>
                  </a:lnTo>
                  <a:lnTo>
                    <a:pt x="50341" y="202668"/>
                  </a:lnTo>
                  <a:lnTo>
                    <a:pt x="40766" y="187833"/>
                  </a:lnTo>
                  <a:close/>
                </a:path>
                <a:path w="390525" h="267969">
                  <a:moveTo>
                    <a:pt x="82168" y="0"/>
                  </a:moveTo>
                  <a:lnTo>
                    <a:pt x="42949" y="10608"/>
                  </a:lnTo>
                  <a:lnTo>
                    <a:pt x="17002" y="39798"/>
                  </a:lnTo>
                  <a:lnTo>
                    <a:pt x="11937" y="64388"/>
                  </a:lnTo>
                  <a:lnTo>
                    <a:pt x="12699" y="73628"/>
                  </a:lnTo>
                  <a:lnTo>
                    <a:pt x="32061" y="111486"/>
                  </a:lnTo>
                  <a:lnTo>
                    <a:pt x="87957" y="162050"/>
                  </a:lnTo>
                  <a:lnTo>
                    <a:pt x="95996" y="169275"/>
                  </a:lnTo>
                  <a:lnTo>
                    <a:pt x="102106" y="175333"/>
                  </a:lnTo>
                  <a:lnTo>
                    <a:pt x="106299" y="180212"/>
                  </a:lnTo>
                  <a:lnTo>
                    <a:pt x="110616" y="186055"/>
                  </a:lnTo>
                  <a:lnTo>
                    <a:pt x="112775" y="191770"/>
                  </a:lnTo>
                  <a:lnTo>
                    <a:pt x="112775" y="203962"/>
                  </a:lnTo>
                  <a:lnTo>
                    <a:pt x="109854" y="209550"/>
                  </a:lnTo>
                  <a:lnTo>
                    <a:pt x="98551" y="219328"/>
                  </a:lnTo>
                  <a:lnTo>
                    <a:pt x="91566" y="221741"/>
                  </a:lnTo>
                  <a:lnTo>
                    <a:pt x="155693" y="221741"/>
                  </a:lnTo>
                  <a:lnTo>
                    <a:pt x="159043" y="210534"/>
                  </a:lnTo>
                  <a:lnTo>
                    <a:pt x="160400" y="195580"/>
                  </a:lnTo>
                  <a:lnTo>
                    <a:pt x="160018" y="187648"/>
                  </a:lnTo>
                  <a:lnTo>
                    <a:pt x="145907" y="151844"/>
                  </a:lnTo>
                  <a:lnTo>
                    <a:pt x="112115" y="118498"/>
                  </a:lnTo>
                  <a:lnTo>
                    <a:pt x="99567" y="107950"/>
                  </a:lnTo>
                  <a:lnTo>
                    <a:pt x="86207" y="96472"/>
                  </a:lnTo>
                  <a:lnTo>
                    <a:pt x="59689" y="67310"/>
                  </a:lnTo>
                  <a:lnTo>
                    <a:pt x="59689" y="58800"/>
                  </a:lnTo>
                  <a:lnTo>
                    <a:pt x="61722" y="54990"/>
                  </a:lnTo>
                  <a:lnTo>
                    <a:pt x="69850" y="48133"/>
                  </a:lnTo>
                  <a:lnTo>
                    <a:pt x="75056" y="46355"/>
                  </a:lnTo>
                  <a:lnTo>
                    <a:pt x="149790" y="46355"/>
                  </a:lnTo>
                  <a:lnTo>
                    <a:pt x="155828" y="41021"/>
                  </a:lnTo>
                  <a:lnTo>
                    <a:pt x="127325" y="14124"/>
                  </a:lnTo>
                  <a:lnTo>
                    <a:pt x="91576" y="547"/>
                  </a:lnTo>
                  <a:lnTo>
                    <a:pt x="82168" y="0"/>
                  </a:lnTo>
                  <a:close/>
                </a:path>
                <a:path w="390525" h="267969">
                  <a:moveTo>
                    <a:pt x="149790" y="46355"/>
                  </a:moveTo>
                  <a:lnTo>
                    <a:pt x="81406" y="46355"/>
                  </a:lnTo>
                  <a:lnTo>
                    <a:pt x="91170" y="48017"/>
                  </a:lnTo>
                  <a:lnTo>
                    <a:pt x="100837" y="52990"/>
                  </a:lnTo>
                  <a:lnTo>
                    <a:pt x="110410" y="61249"/>
                  </a:lnTo>
                  <a:lnTo>
                    <a:pt x="119887" y="72771"/>
                  </a:lnTo>
                  <a:lnTo>
                    <a:pt x="149790" y="463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052811" y="1749425"/>
              <a:ext cx="208660" cy="2090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9865740" y="1686813"/>
              <a:ext cx="160655" cy="267970"/>
            </a:xfrm>
            <a:custGeom>
              <a:avLst/>
              <a:gdLst/>
              <a:ahLst/>
              <a:cxnLst/>
              <a:rect l="l" t="t" r="r" b="b"/>
              <a:pathLst>
                <a:path w="160654" h="267969">
                  <a:moveTo>
                    <a:pt x="82168" y="0"/>
                  </a:moveTo>
                  <a:lnTo>
                    <a:pt x="127325" y="14124"/>
                  </a:lnTo>
                  <a:lnTo>
                    <a:pt x="155828" y="41021"/>
                  </a:lnTo>
                  <a:lnTo>
                    <a:pt x="119887" y="72771"/>
                  </a:lnTo>
                  <a:lnTo>
                    <a:pt x="110410" y="61249"/>
                  </a:lnTo>
                  <a:lnTo>
                    <a:pt x="100837" y="52990"/>
                  </a:lnTo>
                  <a:lnTo>
                    <a:pt x="91170" y="48017"/>
                  </a:lnTo>
                  <a:lnTo>
                    <a:pt x="81406" y="46355"/>
                  </a:lnTo>
                  <a:lnTo>
                    <a:pt x="75056" y="46355"/>
                  </a:lnTo>
                  <a:lnTo>
                    <a:pt x="69850" y="48133"/>
                  </a:lnTo>
                  <a:lnTo>
                    <a:pt x="65785" y="51562"/>
                  </a:lnTo>
                  <a:lnTo>
                    <a:pt x="61722" y="54990"/>
                  </a:lnTo>
                  <a:lnTo>
                    <a:pt x="59689" y="58800"/>
                  </a:lnTo>
                  <a:lnTo>
                    <a:pt x="59689" y="62991"/>
                  </a:lnTo>
                  <a:lnTo>
                    <a:pt x="59689" y="67310"/>
                  </a:lnTo>
                  <a:lnTo>
                    <a:pt x="86207" y="96472"/>
                  </a:lnTo>
                  <a:lnTo>
                    <a:pt x="112115" y="118498"/>
                  </a:lnTo>
                  <a:lnTo>
                    <a:pt x="121935" y="126904"/>
                  </a:lnTo>
                  <a:lnTo>
                    <a:pt x="150584" y="158878"/>
                  </a:lnTo>
                  <a:lnTo>
                    <a:pt x="160400" y="195580"/>
                  </a:lnTo>
                  <a:lnTo>
                    <a:pt x="159043" y="210534"/>
                  </a:lnTo>
                  <a:lnTo>
                    <a:pt x="138683" y="247396"/>
                  </a:lnTo>
                  <a:lnTo>
                    <a:pt x="98768" y="266559"/>
                  </a:lnTo>
                  <a:lnTo>
                    <a:pt x="82168" y="267843"/>
                  </a:lnTo>
                  <a:lnTo>
                    <a:pt x="68978" y="267009"/>
                  </a:lnTo>
                  <a:lnTo>
                    <a:pt x="24931" y="246868"/>
                  </a:lnTo>
                  <a:lnTo>
                    <a:pt x="0" y="212471"/>
                  </a:lnTo>
                  <a:lnTo>
                    <a:pt x="40766" y="187833"/>
                  </a:lnTo>
                  <a:lnTo>
                    <a:pt x="50341" y="202668"/>
                  </a:lnTo>
                  <a:lnTo>
                    <a:pt x="60594" y="213264"/>
                  </a:lnTo>
                  <a:lnTo>
                    <a:pt x="71538" y="219622"/>
                  </a:lnTo>
                  <a:lnTo>
                    <a:pt x="83184" y="221741"/>
                  </a:lnTo>
                  <a:lnTo>
                    <a:pt x="91566" y="221741"/>
                  </a:lnTo>
                  <a:lnTo>
                    <a:pt x="98551" y="219328"/>
                  </a:lnTo>
                  <a:lnTo>
                    <a:pt x="104266" y="214375"/>
                  </a:lnTo>
                  <a:lnTo>
                    <a:pt x="109854" y="209550"/>
                  </a:lnTo>
                  <a:lnTo>
                    <a:pt x="112775" y="203962"/>
                  </a:lnTo>
                  <a:lnTo>
                    <a:pt x="112775" y="197612"/>
                  </a:lnTo>
                  <a:lnTo>
                    <a:pt x="112775" y="191770"/>
                  </a:lnTo>
                  <a:lnTo>
                    <a:pt x="87957" y="162050"/>
                  </a:lnTo>
                  <a:lnTo>
                    <a:pt x="77977" y="153670"/>
                  </a:lnTo>
                  <a:lnTo>
                    <a:pt x="58973" y="137671"/>
                  </a:lnTo>
                  <a:lnTo>
                    <a:pt x="24129" y="101346"/>
                  </a:lnTo>
                  <a:lnTo>
                    <a:pt x="11937" y="64388"/>
                  </a:lnTo>
                  <a:lnTo>
                    <a:pt x="13202" y="51623"/>
                  </a:lnTo>
                  <a:lnTo>
                    <a:pt x="42949" y="10608"/>
                  </a:lnTo>
                  <a:lnTo>
                    <a:pt x="67905" y="1170"/>
                  </a:lnTo>
                  <a:lnTo>
                    <a:pt x="82168" y="0"/>
                  </a:lnTo>
                  <a:close/>
                </a:path>
              </a:pathLst>
            </a:custGeom>
            <a:ln w="10668">
              <a:solidFill>
                <a:srgbClr val="857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9012046" y="2108200"/>
              <a:ext cx="2119629" cy="2769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7776591" y="1761744"/>
              <a:ext cx="1266825" cy="243204"/>
            </a:xfrm>
            <a:custGeom>
              <a:avLst/>
              <a:gdLst/>
              <a:ahLst/>
              <a:cxnLst/>
              <a:rect l="l" t="t" r="r" b="b"/>
              <a:pathLst>
                <a:path w="1266825" h="243205">
                  <a:moveTo>
                    <a:pt x="1145158" y="0"/>
                  </a:moveTo>
                  <a:lnTo>
                    <a:pt x="1145158" y="60705"/>
                  </a:lnTo>
                  <a:lnTo>
                    <a:pt x="0" y="60705"/>
                  </a:lnTo>
                  <a:lnTo>
                    <a:pt x="0" y="182371"/>
                  </a:lnTo>
                  <a:lnTo>
                    <a:pt x="1145158" y="182371"/>
                  </a:lnTo>
                  <a:lnTo>
                    <a:pt x="1145158" y="243204"/>
                  </a:lnTo>
                  <a:lnTo>
                    <a:pt x="1266698" y="121538"/>
                  </a:lnTo>
                  <a:lnTo>
                    <a:pt x="1145158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7776591" y="1761744"/>
              <a:ext cx="1266825" cy="243204"/>
            </a:xfrm>
            <a:custGeom>
              <a:avLst/>
              <a:gdLst/>
              <a:ahLst/>
              <a:cxnLst/>
              <a:rect l="l" t="t" r="r" b="b"/>
              <a:pathLst>
                <a:path w="1266825" h="243205">
                  <a:moveTo>
                    <a:pt x="0" y="60705"/>
                  </a:moveTo>
                  <a:lnTo>
                    <a:pt x="1145158" y="60705"/>
                  </a:lnTo>
                  <a:lnTo>
                    <a:pt x="1145158" y="0"/>
                  </a:lnTo>
                  <a:lnTo>
                    <a:pt x="1266698" y="121538"/>
                  </a:lnTo>
                  <a:lnTo>
                    <a:pt x="1145158" y="243204"/>
                  </a:lnTo>
                  <a:lnTo>
                    <a:pt x="1145158" y="182371"/>
                  </a:lnTo>
                  <a:lnTo>
                    <a:pt x="0" y="182371"/>
                  </a:lnTo>
                  <a:lnTo>
                    <a:pt x="0" y="60705"/>
                  </a:lnTo>
                  <a:close/>
                </a:path>
              </a:pathLst>
            </a:custGeom>
            <a:ln w="15874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8692388" y="3942854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2745867" y="0"/>
                  </a:moveTo>
                  <a:lnTo>
                    <a:pt x="0" y="0"/>
                  </a:lnTo>
                  <a:lnTo>
                    <a:pt x="0" y="1711325"/>
                  </a:lnTo>
                  <a:lnTo>
                    <a:pt x="2745867" y="1711325"/>
                  </a:lnTo>
                  <a:lnTo>
                    <a:pt x="2745867" y="0"/>
                  </a:lnTo>
                  <a:close/>
                </a:path>
              </a:pathLst>
            </a:custGeom>
            <a:solidFill>
              <a:srgbClr val="9F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8692388" y="3942854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0" y="1711325"/>
                  </a:moveTo>
                  <a:lnTo>
                    <a:pt x="2745867" y="1711325"/>
                  </a:lnTo>
                  <a:lnTo>
                    <a:pt x="2745867" y="0"/>
                  </a:lnTo>
                  <a:lnTo>
                    <a:pt x="0" y="0"/>
                  </a:lnTo>
                  <a:lnTo>
                    <a:pt x="0" y="1711325"/>
                  </a:lnTo>
                  <a:close/>
                </a:path>
              </a:pathLst>
            </a:custGeom>
            <a:ln w="15875">
              <a:solidFill>
                <a:srgbClr val="746D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8750808" y="4255008"/>
              <a:ext cx="2729483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9404603" y="4678680"/>
              <a:ext cx="1321307" cy="5852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8990202" y="4424299"/>
              <a:ext cx="2132837" cy="3708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9661016" y="4883022"/>
              <a:ext cx="807720" cy="266700"/>
            </a:xfrm>
            <a:custGeom>
              <a:avLst/>
              <a:gdLst/>
              <a:ahLst/>
              <a:cxnLst/>
              <a:rect l="l" t="t" r="r" b="b"/>
              <a:pathLst>
                <a:path w="807720" h="266700">
                  <a:moveTo>
                    <a:pt x="278129" y="67944"/>
                  </a:moveTo>
                  <a:lnTo>
                    <a:pt x="227570" y="82357"/>
                  </a:lnTo>
                  <a:lnTo>
                    <a:pt x="198610" y="109269"/>
                  </a:lnTo>
                  <a:lnTo>
                    <a:pt x="182366" y="146087"/>
                  </a:lnTo>
                  <a:lnTo>
                    <a:pt x="180339" y="167258"/>
                  </a:lnTo>
                  <a:lnTo>
                    <a:pt x="182145" y="187142"/>
                  </a:lnTo>
                  <a:lnTo>
                    <a:pt x="209041" y="237362"/>
                  </a:lnTo>
                  <a:lnTo>
                    <a:pt x="240760" y="259079"/>
                  </a:lnTo>
                  <a:lnTo>
                    <a:pt x="278383" y="266319"/>
                  </a:lnTo>
                  <a:lnTo>
                    <a:pt x="291834" y="265489"/>
                  </a:lnTo>
                  <a:lnTo>
                    <a:pt x="328802" y="253237"/>
                  </a:lnTo>
                  <a:lnTo>
                    <a:pt x="357735" y="227895"/>
                  </a:lnTo>
                  <a:lnTo>
                    <a:pt x="361469" y="222250"/>
                  </a:lnTo>
                  <a:lnTo>
                    <a:pt x="278764" y="222250"/>
                  </a:lnTo>
                  <a:lnTo>
                    <a:pt x="268118" y="221297"/>
                  </a:lnTo>
                  <a:lnTo>
                    <a:pt x="235727" y="198796"/>
                  </a:lnTo>
                  <a:lnTo>
                    <a:pt x="227593" y="167258"/>
                  </a:lnTo>
                  <a:lnTo>
                    <a:pt x="227604" y="166877"/>
                  </a:lnTo>
                  <a:lnTo>
                    <a:pt x="242188" y="127888"/>
                  </a:lnTo>
                  <a:lnTo>
                    <a:pt x="278891" y="112521"/>
                  </a:lnTo>
                  <a:lnTo>
                    <a:pt x="361698" y="112521"/>
                  </a:lnTo>
                  <a:lnTo>
                    <a:pt x="357780" y="106640"/>
                  </a:lnTo>
                  <a:lnTo>
                    <a:pt x="328294" y="81279"/>
                  </a:lnTo>
                  <a:lnTo>
                    <a:pt x="291272" y="68778"/>
                  </a:lnTo>
                  <a:lnTo>
                    <a:pt x="278129" y="67944"/>
                  </a:lnTo>
                  <a:close/>
                </a:path>
                <a:path w="807720" h="266700">
                  <a:moveTo>
                    <a:pt x="361698" y="112521"/>
                  </a:moveTo>
                  <a:lnTo>
                    <a:pt x="278891" y="112521"/>
                  </a:lnTo>
                  <a:lnTo>
                    <a:pt x="289718" y="113476"/>
                  </a:lnTo>
                  <a:lnTo>
                    <a:pt x="299481" y="116316"/>
                  </a:lnTo>
                  <a:lnTo>
                    <a:pt x="326897" y="145097"/>
                  </a:lnTo>
                  <a:lnTo>
                    <a:pt x="330570" y="167258"/>
                  </a:lnTo>
                  <a:lnTo>
                    <a:pt x="329652" y="178681"/>
                  </a:lnTo>
                  <a:lnTo>
                    <a:pt x="307911" y="213516"/>
                  </a:lnTo>
                  <a:lnTo>
                    <a:pt x="278764" y="222250"/>
                  </a:lnTo>
                  <a:lnTo>
                    <a:pt x="361469" y="222250"/>
                  </a:lnTo>
                  <a:lnTo>
                    <a:pt x="377374" y="180072"/>
                  </a:lnTo>
                  <a:lnTo>
                    <a:pt x="378205" y="166877"/>
                  </a:lnTo>
                  <a:lnTo>
                    <a:pt x="377374" y="153854"/>
                  </a:lnTo>
                  <a:lnTo>
                    <a:pt x="374888" y="141271"/>
                  </a:lnTo>
                  <a:lnTo>
                    <a:pt x="370758" y="129141"/>
                  </a:lnTo>
                  <a:lnTo>
                    <a:pt x="364998" y="117475"/>
                  </a:lnTo>
                  <a:lnTo>
                    <a:pt x="361698" y="112521"/>
                  </a:lnTo>
                  <a:close/>
                </a:path>
                <a:path w="807720" h="266700">
                  <a:moveTo>
                    <a:pt x="610742" y="67944"/>
                  </a:moveTo>
                  <a:lnTo>
                    <a:pt x="561647" y="83643"/>
                  </a:lnTo>
                  <a:lnTo>
                    <a:pt x="528685" y="127698"/>
                  </a:lnTo>
                  <a:lnTo>
                    <a:pt x="522224" y="167512"/>
                  </a:lnTo>
                  <a:lnTo>
                    <a:pt x="523890" y="187704"/>
                  </a:lnTo>
                  <a:lnTo>
                    <a:pt x="548893" y="237870"/>
                  </a:lnTo>
                  <a:lnTo>
                    <a:pt x="594471" y="264535"/>
                  </a:lnTo>
                  <a:lnTo>
                    <a:pt x="612139" y="266319"/>
                  </a:lnTo>
                  <a:lnTo>
                    <a:pt x="620113" y="265941"/>
                  </a:lnTo>
                  <a:lnTo>
                    <a:pt x="656272" y="252809"/>
                  </a:lnTo>
                  <a:lnTo>
                    <a:pt x="670178" y="241426"/>
                  </a:lnTo>
                  <a:lnTo>
                    <a:pt x="717550" y="241426"/>
                  </a:lnTo>
                  <a:lnTo>
                    <a:pt x="717550" y="222884"/>
                  </a:lnTo>
                  <a:lnTo>
                    <a:pt x="620522" y="222884"/>
                  </a:lnTo>
                  <a:lnTo>
                    <a:pt x="610185" y="221906"/>
                  </a:lnTo>
                  <a:lnTo>
                    <a:pt x="577719" y="198703"/>
                  </a:lnTo>
                  <a:lnTo>
                    <a:pt x="569477" y="166750"/>
                  </a:lnTo>
                  <a:lnTo>
                    <a:pt x="570372" y="155326"/>
                  </a:lnTo>
                  <a:lnTo>
                    <a:pt x="591659" y="120366"/>
                  </a:lnTo>
                  <a:lnTo>
                    <a:pt x="620394" y="111632"/>
                  </a:lnTo>
                  <a:lnTo>
                    <a:pt x="717550" y="111632"/>
                  </a:lnTo>
                  <a:lnTo>
                    <a:pt x="717550" y="93599"/>
                  </a:lnTo>
                  <a:lnTo>
                    <a:pt x="670178" y="93599"/>
                  </a:lnTo>
                  <a:lnTo>
                    <a:pt x="663676" y="87600"/>
                  </a:lnTo>
                  <a:lnTo>
                    <a:pt x="656923" y="82375"/>
                  </a:lnTo>
                  <a:lnTo>
                    <a:pt x="619099" y="68347"/>
                  </a:lnTo>
                  <a:lnTo>
                    <a:pt x="610742" y="67944"/>
                  </a:lnTo>
                  <a:close/>
                </a:path>
                <a:path w="807720" h="266700">
                  <a:moveTo>
                    <a:pt x="717550" y="241426"/>
                  </a:moveTo>
                  <a:lnTo>
                    <a:pt x="670178" y="241426"/>
                  </a:lnTo>
                  <a:lnTo>
                    <a:pt x="670178" y="261365"/>
                  </a:lnTo>
                  <a:lnTo>
                    <a:pt x="717550" y="261365"/>
                  </a:lnTo>
                  <a:lnTo>
                    <a:pt x="717550" y="241426"/>
                  </a:lnTo>
                  <a:close/>
                </a:path>
                <a:path w="807720" h="266700">
                  <a:moveTo>
                    <a:pt x="717550" y="111632"/>
                  </a:moveTo>
                  <a:lnTo>
                    <a:pt x="620394" y="111632"/>
                  </a:lnTo>
                  <a:lnTo>
                    <a:pt x="631138" y="112585"/>
                  </a:lnTo>
                  <a:lnTo>
                    <a:pt x="640905" y="115443"/>
                  </a:lnTo>
                  <a:lnTo>
                    <a:pt x="668575" y="144478"/>
                  </a:lnTo>
                  <a:lnTo>
                    <a:pt x="672210" y="166750"/>
                  </a:lnTo>
                  <a:lnTo>
                    <a:pt x="671304" y="178726"/>
                  </a:lnTo>
                  <a:lnTo>
                    <a:pt x="649722" y="214205"/>
                  </a:lnTo>
                  <a:lnTo>
                    <a:pt x="620522" y="222884"/>
                  </a:lnTo>
                  <a:lnTo>
                    <a:pt x="717550" y="222884"/>
                  </a:lnTo>
                  <a:lnTo>
                    <a:pt x="717550" y="111632"/>
                  </a:lnTo>
                  <a:close/>
                </a:path>
                <a:path w="807720" h="266700">
                  <a:moveTo>
                    <a:pt x="717550" y="72770"/>
                  </a:moveTo>
                  <a:lnTo>
                    <a:pt x="670178" y="72770"/>
                  </a:lnTo>
                  <a:lnTo>
                    <a:pt x="670178" y="93599"/>
                  </a:lnTo>
                  <a:lnTo>
                    <a:pt x="717550" y="93599"/>
                  </a:lnTo>
                  <a:lnTo>
                    <a:pt x="717550" y="72770"/>
                  </a:lnTo>
                  <a:close/>
                </a:path>
                <a:path w="807720" h="266700">
                  <a:moveTo>
                    <a:pt x="446150" y="72770"/>
                  </a:moveTo>
                  <a:lnTo>
                    <a:pt x="405510" y="72770"/>
                  </a:lnTo>
                  <a:lnTo>
                    <a:pt x="405510" y="261365"/>
                  </a:lnTo>
                  <a:lnTo>
                    <a:pt x="452500" y="261365"/>
                  </a:lnTo>
                  <a:lnTo>
                    <a:pt x="452374" y="175894"/>
                  </a:lnTo>
                  <a:lnTo>
                    <a:pt x="452848" y="157797"/>
                  </a:lnTo>
                  <a:lnTo>
                    <a:pt x="464947" y="113918"/>
                  </a:lnTo>
                  <a:lnTo>
                    <a:pt x="471042" y="109346"/>
                  </a:lnTo>
                  <a:lnTo>
                    <a:pt x="493512" y="109346"/>
                  </a:lnTo>
                  <a:lnTo>
                    <a:pt x="498147" y="96519"/>
                  </a:lnTo>
                  <a:lnTo>
                    <a:pt x="446150" y="96519"/>
                  </a:lnTo>
                  <a:lnTo>
                    <a:pt x="446150" y="72770"/>
                  </a:lnTo>
                  <a:close/>
                </a:path>
                <a:path w="807720" h="266700">
                  <a:moveTo>
                    <a:pt x="493512" y="109346"/>
                  </a:moveTo>
                  <a:lnTo>
                    <a:pt x="481964" y="109346"/>
                  </a:lnTo>
                  <a:lnTo>
                    <a:pt x="486536" y="110743"/>
                  </a:lnTo>
                  <a:lnTo>
                    <a:pt x="491998" y="113537"/>
                  </a:lnTo>
                  <a:lnTo>
                    <a:pt x="493512" y="109346"/>
                  </a:lnTo>
                  <a:close/>
                </a:path>
                <a:path w="807720" h="266700">
                  <a:moveTo>
                    <a:pt x="493649" y="67944"/>
                  </a:moveTo>
                  <a:lnTo>
                    <a:pt x="478916" y="67944"/>
                  </a:lnTo>
                  <a:lnTo>
                    <a:pt x="470915" y="70357"/>
                  </a:lnTo>
                  <a:lnTo>
                    <a:pt x="446150" y="96519"/>
                  </a:lnTo>
                  <a:lnTo>
                    <a:pt x="498147" y="96519"/>
                  </a:lnTo>
                  <a:lnTo>
                    <a:pt x="506729" y="72770"/>
                  </a:lnTo>
                  <a:lnTo>
                    <a:pt x="500125" y="69595"/>
                  </a:lnTo>
                  <a:lnTo>
                    <a:pt x="493649" y="67944"/>
                  </a:lnTo>
                  <a:close/>
                </a:path>
                <a:path w="807720" h="266700">
                  <a:moveTo>
                    <a:pt x="807719" y="0"/>
                  </a:moveTo>
                  <a:lnTo>
                    <a:pt x="760476" y="0"/>
                  </a:lnTo>
                  <a:lnTo>
                    <a:pt x="760476" y="261365"/>
                  </a:lnTo>
                  <a:lnTo>
                    <a:pt x="807719" y="261365"/>
                  </a:lnTo>
                  <a:lnTo>
                    <a:pt x="807719" y="0"/>
                  </a:lnTo>
                  <a:close/>
                </a:path>
                <a:path w="807720" h="266700">
                  <a:moveTo>
                    <a:pt x="137159" y="0"/>
                  </a:moveTo>
                  <a:lnTo>
                    <a:pt x="93472" y="0"/>
                  </a:lnTo>
                  <a:lnTo>
                    <a:pt x="93472" y="49529"/>
                  </a:lnTo>
                  <a:lnTo>
                    <a:pt x="110998" y="49529"/>
                  </a:lnTo>
                  <a:lnTo>
                    <a:pt x="108965" y="57022"/>
                  </a:lnTo>
                  <a:lnTo>
                    <a:pt x="107060" y="62991"/>
                  </a:lnTo>
                  <a:lnTo>
                    <a:pt x="102997" y="72135"/>
                  </a:lnTo>
                  <a:lnTo>
                    <a:pt x="99822" y="77596"/>
                  </a:lnTo>
                  <a:lnTo>
                    <a:pt x="95503" y="83693"/>
                  </a:lnTo>
                  <a:lnTo>
                    <a:pt x="112522" y="97027"/>
                  </a:lnTo>
                  <a:lnTo>
                    <a:pt x="131481" y="62991"/>
                  </a:lnTo>
                  <a:lnTo>
                    <a:pt x="137159" y="23875"/>
                  </a:lnTo>
                  <a:lnTo>
                    <a:pt x="137159" y="0"/>
                  </a:lnTo>
                  <a:close/>
                </a:path>
                <a:path w="807720" h="266700">
                  <a:moveTo>
                    <a:pt x="47243" y="0"/>
                  </a:moveTo>
                  <a:lnTo>
                    <a:pt x="0" y="0"/>
                  </a:lnTo>
                  <a:lnTo>
                    <a:pt x="0" y="261365"/>
                  </a:lnTo>
                  <a:lnTo>
                    <a:pt x="47243" y="261365"/>
                  </a:lnTo>
                  <a:lnTo>
                    <a:pt x="47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9661016" y="4883022"/>
              <a:ext cx="807720" cy="266700"/>
            </a:xfrm>
            <a:custGeom>
              <a:avLst/>
              <a:gdLst/>
              <a:ahLst/>
              <a:cxnLst/>
              <a:rect l="l" t="t" r="r" b="b"/>
              <a:pathLst>
                <a:path w="807720" h="266700">
                  <a:moveTo>
                    <a:pt x="278891" y="112521"/>
                  </a:moveTo>
                  <a:lnTo>
                    <a:pt x="242188" y="127888"/>
                  </a:lnTo>
                  <a:lnTo>
                    <a:pt x="227583" y="167131"/>
                  </a:lnTo>
                  <a:lnTo>
                    <a:pt x="228488" y="178845"/>
                  </a:lnTo>
                  <a:lnTo>
                    <a:pt x="249779" y="213677"/>
                  </a:lnTo>
                  <a:lnTo>
                    <a:pt x="278764" y="222250"/>
                  </a:lnTo>
                  <a:lnTo>
                    <a:pt x="289432" y="221275"/>
                  </a:lnTo>
                  <a:lnTo>
                    <a:pt x="322222" y="198493"/>
                  </a:lnTo>
                  <a:lnTo>
                    <a:pt x="330580" y="167131"/>
                  </a:lnTo>
                  <a:lnTo>
                    <a:pt x="329656" y="155531"/>
                  </a:lnTo>
                  <a:lnTo>
                    <a:pt x="308234" y="121040"/>
                  </a:lnTo>
                  <a:lnTo>
                    <a:pt x="278891" y="112521"/>
                  </a:lnTo>
                  <a:close/>
                </a:path>
                <a:path w="807720" h="266700">
                  <a:moveTo>
                    <a:pt x="620394" y="111632"/>
                  </a:moveTo>
                  <a:lnTo>
                    <a:pt x="583946" y="127126"/>
                  </a:lnTo>
                  <a:lnTo>
                    <a:pt x="569467" y="166877"/>
                  </a:lnTo>
                  <a:lnTo>
                    <a:pt x="570376" y="178597"/>
                  </a:lnTo>
                  <a:lnTo>
                    <a:pt x="592036" y="214044"/>
                  </a:lnTo>
                  <a:lnTo>
                    <a:pt x="620522" y="222884"/>
                  </a:lnTo>
                  <a:lnTo>
                    <a:pt x="631191" y="221928"/>
                  </a:lnTo>
                  <a:lnTo>
                    <a:pt x="664013" y="199058"/>
                  </a:lnTo>
                  <a:lnTo>
                    <a:pt x="672210" y="166750"/>
                  </a:lnTo>
                  <a:lnTo>
                    <a:pt x="671304" y="155037"/>
                  </a:lnTo>
                  <a:lnTo>
                    <a:pt x="649720" y="120205"/>
                  </a:lnTo>
                  <a:lnTo>
                    <a:pt x="620394" y="111632"/>
                  </a:lnTo>
                  <a:close/>
                </a:path>
                <a:path w="807720" h="266700">
                  <a:moveTo>
                    <a:pt x="610742" y="67944"/>
                  </a:moveTo>
                  <a:lnTo>
                    <a:pt x="649908" y="77936"/>
                  </a:lnTo>
                  <a:lnTo>
                    <a:pt x="670178" y="93599"/>
                  </a:lnTo>
                  <a:lnTo>
                    <a:pt x="670178" y="72770"/>
                  </a:lnTo>
                  <a:lnTo>
                    <a:pt x="717550" y="72770"/>
                  </a:lnTo>
                  <a:lnTo>
                    <a:pt x="717550" y="261365"/>
                  </a:lnTo>
                  <a:lnTo>
                    <a:pt x="670178" y="261365"/>
                  </a:lnTo>
                  <a:lnTo>
                    <a:pt x="670178" y="241426"/>
                  </a:lnTo>
                  <a:lnTo>
                    <a:pt x="663225" y="247600"/>
                  </a:lnTo>
                  <a:lnTo>
                    <a:pt x="627824" y="264826"/>
                  </a:lnTo>
                  <a:lnTo>
                    <a:pt x="612139" y="266319"/>
                  </a:lnTo>
                  <a:lnTo>
                    <a:pt x="594471" y="264535"/>
                  </a:lnTo>
                  <a:lnTo>
                    <a:pt x="548893" y="237870"/>
                  </a:lnTo>
                  <a:lnTo>
                    <a:pt x="523890" y="187704"/>
                  </a:lnTo>
                  <a:lnTo>
                    <a:pt x="522224" y="167512"/>
                  </a:lnTo>
                  <a:lnTo>
                    <a:pt x="523841" y="146605"/>
                  </a:lnTo>
                  <a:lnTo>
                    <a:pt x="548004" y="95884"/>
                  </a:lnTo>
                  <a:lnTo>
                    <a:pt x="593028" y="69685"/>
                  </a:lnTo>
                  <a:lnTo>
                    <a:pt x="610742" y="67944"/>
                  </a:lnTo>
                  <a:close/>
                </a:path>
                <a:path w="807720" h="266700">
                  <a:moveTo>
                    <a:pt x="487552" y="67944"/>
                  </a:moveTo>
                  <a:lnTo>
                    <a:pt x="493649" y="67944"/>
                  </a:lnTo>
                  <a:lnTo>
                    <a:pt x="500125" y="69595"/>
                  </a:lnTo>
                  <a:lnTo>
                    <a:pt x="506729" y="72770"/>
                  </a:lnTo>
                  <a:lnTo>
                    <a:pt x="491998" y="113537"/>
                  </a:lnTo>
                  <a:lnTo>
                    <a:pt x="486536" y="110743"/>
                  </a:lnTo>
                  <a:lnTo>
                    <a:pt x="481964" y="109346"/>
                  </a:lnTo>
                  <a:lnTo>
                    <a:pt x="478408" y="109346"/>
                  </a:lnTo>
                  <a:lnTo>
                    <a:pt x="471042" y="109346"/>
                  </a:lnTo>
                  <a:lnTo>
                    <a:pt x="464947" y="113918"/>
                  </a:lnTo>
                  <a:lnTo>
                    <a:pt x="452848" y="157797"/>
                  </a:lnTo>
                  <a:lnTo>
                    <a:pt x="452374" y="175894"/>
                  </a:lnTo>
                  <a:lnTo>
                    <a:pt x="452500" y="185165"/>
                  </a:lnTo>
                  <a:lnTo>
                    <a:pt x="452500" y="261365"/>
                  </a:lnTo>
                  <a:lnTo>
                    <a:pt x="405510" y="261365"/>
                  </a:lnTo>
                  <a:lnTo>
                    <a:pt x="405510" y="72770"/>
                  </a:lnTo>
                  <a:lnTo>
                    <a:pt x="446150" y="72770"/>
                  </a:lnTo>
                  <a:lnTo>
                    <a:pt x="446150" y="96519"/>
                  </a:lnTo>
                  <a:lnTo>
                    <a:pt x="449675" y="89900"/>
                  </a:lnTo>
                  <a:lnTo>
                    <a:pt x="478916" y="67944"/>
                  </a:lnTo>
                  <a:lnTo>
                    <a:pt x="487552" y="67944"/>
                  </a:lnTo>
                  <a:close/>
                </a:path>
                <a:path w="807720" h="266700">
                  <a:moveTo>
                    <a:pt x="278129" y="67944"/>
                  </a:moveTo>
                  <a:lnTo>
                    <a:pt x="316366" y="75445"/>
                  </a:lnTo>
                  <a:lnTo>
                    <a:pt x="349265" y="96996"/>
                  </a:lnTo>
                  <a:lnTo>
                    <a:pt x="370758" y="129141"/>
                  </a:lnTo>
                  <a:lnTo>
                    <a:pt x="378205" y="166877"/>
                  </a:lnTo>
                  <a:lnTo>
                    <a:pt x="377374" y="180072"/>
                  </a:lnTo>
                  <a:lnTo>
                    <a:pt x="364998" y="216915"/>
                  </a:lnTo>
                  <a:lnTo>
                    <a:pt x="339637" y="246044"/>
                  </a:lnTo>
                  <a:lnTo>
                    <a:pt x="304736" y="263017"/>
                  </a:lnTo>
                  <a:lnTo>
                    <a:pt x="278383" y="266319"/>
                  </a:lnTo>
                  <a:lnTo>
                    <a:pt x="258833" y="264509"/>
                  </a:lnTo>
                  <a:lnTo>
                    <a:pt x="209041" y="237362"/>
                  </a:lnTo>
                  <a:lnTo>
                    <a:pt x="187547" y="205454"/>
                  </a:lnTo>
                  <a:lnTo>
                    <a:pt x="180339" y="167258"/>
                  </a:lnTo>
                  <a:lnTo>
                    <a:pt x="182366" y="146087"/>
                  </a:lnTo>
                  <a:lnTo>
                    <a:pt x="198610" y="109269"/>
                  </a:lnTo>
                  <a:lnTo>
                    <a:pt x="227570" y="82357"/>
                  </a:lnTo>
                  <a:lnTo>
                    <a:pt x="278129" y="67944"/>
                  </a:lnTo>
                  <a:close/>
                </a:path>
                <a:path w="807720" h="266700">
                  <a:moveTo>
                    <a:pt x="760476" y="0"/>
                  </a:moveTo>
                  <a:lnTo>
                    <a:pt x="807719" y="0"/>
                  </a:lnTo>
                  <a:lnTo>
                    <a:pt x="807719" y="261365"/>
                  </a:lnTo>
                  <a:lnTo>
                    <a:pt x="760476" y="261365"/>
                  </a:lnTo>
                  <a:lnTo>
                    <a:pt x="760476" y="0"/>
                  </a:lnTo>
                  <a:close/>
                </a:path>
                <a:path w="807720" h="266700">
                  <a:moveTo>
                    <a:pt x="93472" y="0"/>
                  </a:moveTo>
                  <a:lnTo>
                    <a:pt x="137159" y="0"/>
                  </a:lnTo>
                  <a:lnTo>
                    <a:pt x="137159" y="23875"/>
                  </a:lnTo>
                  <a:lnTo>
                    <a:pt x="131444" y="63118"/>
                  </a:lnTo>
                  <a:lnTo>
                    <a:pt x="112522" y="97027"/>
                  </a:lnTo>
                  <a:lnTo>
                    <a:pt x="95503" y="83693"/>
                  </a:lnTo>
                  <a:lnTo>
                    <a:pt x="99822" y="77596"/>
                  </a:lnTo>
                  <a:lnTo>
                    <a:pt x="102997" y="72135"/>
                  </a:lnTo>
                  <a:lnTo>
                    <a:pt x="105028" y="67563"/>
                  </a:lnTo>
                  <a:lnTo>
                    <a:pt x="107060" y="62991"/>
                  </a:lnTo>
                  <a:lnTo>
                    <a:pt x="108965" y="57022"/>
                  </a:lnTo>
                  <a:lnTo>
                    <a:pt x="110998" y="49529"/>
                  </a:lnTo>
                  <a:lnTo>
                    <a:pt x="93472" y="49529"/>
                  </a:lnTo>
                  <a:lnTo>
                    <a:pt x="93472" y="0"/>
                  </a:lnTo>
                  <a:close/>
                </a:path>
                <a:path w="807720" h="266700">
                  <a:moveTo>
                    <a:pt x="0" y="0"/>
                  </a:moveTo>
                  <a:lnTo>
                    <a:pt x="47243" y="0"/>
                  </a:lnTo>
                  <a:lnTo>
                    <a:pt x="47243" y="261365"/>
                  </a:lnTo>
                  <a:lnTo>
                    <a:pt x="0" y="26136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857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9952101" y="2751582"/>
              <a:ext cx="226695" cy="1459865"/>
            </a:xfrm>
            <a:custGeom>
              <a:avLst/>
              <a:gdLst/>
              <a:ahLst/>
              <a:cxnLst/>
              <a:rect l="l" t="t" r="r" b="b"/>
              <a:pathLst>
                <a:path w="226695" h="1459864">
                  <a:moveTo>
                    <a:pt x="169925" y="0"/>
                  </a:moveTo>
                  <a:lnTo>
                    <a:pt x="56642" y="0"/>
                  </a:lnTo>
                  <a:lnTo>
                    <a:pt x="56642" y="1346453"/>
                  </a:lnTo>
                  <a:lnTo>
                    <a:pt x="0" y="1346453"/>
                  </a:lnTo>
                  <a:lnTo>
                    <a:pt x="113283" y="1459737"/>
                  </a:lnTo>
                  <a:lnTo>
                    <a:pt x="226441" y="1346453"/>
                  </a:lnTo>
                  <a:lnTo>
                    <a:pt x="169925" y="1346453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9952101" y="2751582"/>
              <a:ext cx="226695" cy="1459865"/>
            </a:xfrm>
            <a:custGeom>
              <a:avLst/>
              <a:gdLst/>
              <a:ahLst/>
              <a:cxnLst/>
              <a:rect l="l" t="t" r="r" b="b"/>
              <a:pathLst>
                <a:path w="226695" h="1459864">
                  <a:moveTo>
                    <a:pt x="0" y="1346453"/>
                  </a:moveTo>
                  <a:lnTo>
                    <a:pt x="56642" y="1346453"/>
                  </a:lnTo>
                  <a:lnTo>
                    <a:pt x="56642" y="0"/>
                  </a:lnTo>
                  <a:lnTo>
                    <a:pt x="169925" y="0"/>
                  </a:lnTo>
                  <a:lnTo>
                    <a:pt x="169925" y="1346453"/>
                  </a:lnTo>
                  <a:lnTo>
                    <a:pt x="226441" y="1346453"/>
                  </a:lnTo>
                  <a:lnTo>
                    <a:pt x="113283" y="1459737"/>
                  </a:lnTo>
                  <a:lnTo>
                    <a:pt x="0" y="1346453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5176011" y="3942854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2745866" y="0"/>
                  </a:moveTo>
                  <a:lnTo>
                    <a:pt x="0" y="0"/>
                  </a:lnTo>
                  <a:lnTo>
                    <a:pt x="0" y="1711325"/>
                  </a:lnTo>
                  <a:lnTo>
                    <a:pt x="2745866" y="1711325"/>
                  </a:lnTo>
                  <a:lnTo>
                    <a:pt x="2745866" y="0"/>
                  </a:lnTo>
                  <a:close/>
                </a:path>
              </a:pathLst>
            </a:custGeom>
            <a:solidFill>
              <a:srgbClr val="BE6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5176011" y="3942854"/>
              <a:ext cx="2746375" cy="1711325"/>
            </a:xfrm>
            <a:custGeom>
              <a:avLst/>
              <a:gdLst/>
              <a:ahLst/>
              <a:cxnLst/>
              <a:rect l="l" t="t" r="r" b="b"/>
              <a:pathLst>
                <a:path w="2746375" h="1711325">
                  <a:moveTo>
                    <a:pt x="0" y="1711325"/>
                  </a:moveTo>
                  <a:lnTo>
                    <a:pt x="2745866" y="1711325"/>
                  </a:lnTo>
                  <a:lnTo>
                    <a:pt x="2745866" y="0"/>
                  </a:lnTo>
                  <a:lnTo>
                    <a:pt x="0" y="0"/>
                  </a:lnTo>
                  <a:lnTo>
                    <a:pt x="0" y="1711325"/>
                  </a:lnTo>
                  <a:close/>
                </a:path>
              </a:pathLst>
            </a:custGeom>
            <a:ln w="15875">
              <a:solidFill>
                <a:srgbClr val="8B4B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5276087" y="4255008"/>
              <a:ext cx="2644140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5376671" y="4678680"/>
              <a:ext cx="2343912" cy="5852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5511799" y="4449064"/>
              <a:ext cx="2054225" cy="2819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5623686" y="4872736"/>
              <a:ext cx="1849881" cy="2819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7776591" y="4853051"/>
              <a:ext cx="1266825" cy="243204"/>
            </a:xfrm>
            <a:custGeom>
              <a:avLst/>
              <a:gdLst/>
              <a:ahLst/>
              <a:cxnLst/>
              <a:rect l="l" t="t" r="r" b="b"/>
              <a:pathLst>
                <a:path w="1266825" h="243204">
                  <a:moveTo>
                    <a:pt x="121665" y="0"/>
                  </a:moveTo>
                  <a:lnTo>
                    <a:pt x="0" y="121666"/>
                  </a:lnTo>
                  <a:lnTo>
                    <a:pt x="121665" y="243205"/>
                  </a:lnTo>
                  <a:lnTo>
                    <a:pt x="121665" y="182499"/>
                  </a:lnTo>
                  <a:lnTo>
                    <a:pt x="1266698" y="182499"/>
                  </a:lnTo>
                  <a:lnTo>
                    <a:pt x="1266698" y="60832"/>
                  </a:lnTo>
                  <a:lnTo>
                    <a:pt x="121665" y="60832"/>
                  </a:lnTo>
                  <a:lnTo>
                    <a:pt x="121665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7776591" y="4853051"/>
              <a:ext cx="1266825" cy="243204"/>
            </a:xfrm>
            <a:custGeom>
              <a:avLst/>
              <a:gdLst/>
              <a:ahLst/>
              <a:cxnLst/>
              <a:rect l="l" t="t" r="r" b="b"/>
              <a:pathLst>
                <a:path w="1266825" h="243204">
                  <a:moveTo>
                    <a:pt x="1266698" y="182499"/>
                  </a:moveTo>
                  <a:lnTo>
                    <a:pt x="121665" y="182499"/>
                  </a:lnTo>
                  <a:lnTo>
                    <a:pt x="121665" y="243205"/>
                  </a:lnTo>
                  <a:lnTo>
                    <a:pt x="0" y="121666"/>
                  </a:lnTo>
                  <a:lnTo>
                    <a:pt x="121665" y="0"/>
                  </a:lnTo>
                  <a:lnTo>
                    <a:pt x="121665" y="60832"/>
                  </a:lnTo>
                  <a:lnTo>
                    <a:pt x="1266698" y="60832"/>
                  </a:lnTo>
                  <a:lnTo>
                    <a:pt x="1266698" y="182499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6435725" y="2751582"/>
              <a:ext cx="226695" cy="1459865"/>
            </a:xfrm>
            <a:custGeom>
              <a:avLst/>
              <a:gdLst/>
              <a:ahLst/>
              <a:cxnLst/>
              <a:rect l="l" t="t" r="r" b="b"/>
              <a:pathLst>
                <a:path w="226695" h="1459864">
                  <a:moveTo>
                    <a:pt x="113283" y="0"/>
                  </a:moveTo>
                  <a:lnTo>
                    <a:pt x="0" y="113283"/>
                  </a:lnTo>
                  <a:lnTo>
                    <a:pt x="56641" y="113283"/>
                  </a:lnTo>
                  <a:lnTo>
                    <a:pt x="56641" y="1459737"/>
                  </a:lnTo>
                  <a:lnTo>
                    <a:pt x="169799" y="1459737"/>
                  </a:lnTo>
                  <a:lnTo>
                    <a:pt x="169799" y="113283"/>
                  </a:lnTo>
                  <a:lnTo>
                    <a:pt x="226441" y="113283"/>
                  </a:lnTo>
                  <a:lnTo>
                    <a:pt x="113283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6435725" y="2751582"/>
              <a:ext cx="226695" cy="1459865"/>
            </a:xfrm>
            <a:custGeom>
              <a:avLst/>
              <a:gdLst/>
              <a:ahLst/>
              <a:cxnLst/>
              <a:rect l="l" t="t" r="r" b="b"/>
              <a:pathLst>
                <a:path w="226695" h="1459864">
                  <a:moveTo>
                    <a:pt x="226441" y="113283"/>
                  </a:moveTo>
                  <a:lnTo>
                    <a:pt x="169799" y="113283"/>
                  </a:lnTo>
                  <a:lnTo>
                    <a:pt x="169799" y="1459737"/>
                  </a:lnTo>
                  <a:lnTo>
                    <a:pt x="56641" y="1459737"/>
                  </a:lnTo>
                  <a:lnTo>
                    <a:pt x="56641" y="113283"/>
                  </a:lnTo>
                  <a:lnTo>
                    <a:pt x="0" y="113283"/>
                  </a:lnTo>
                  <a:lnTo>
                    <a:pt x="113283" y="0"/>
                  </a:lnTo>
                  <a:lnTo>
                    <a:pt x="226441" y="113283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6"/>
    </mc:Choice>
    <mc:Fallback xmlns="">
      <p:transition spd="slow" advTm="801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" y="2231491"/>
            <a:ext cx="12188825" cy="4626610"/>
            <a:chOff x="3175" y="2231491"/>
            <a:chExt cx="12188825" cy="4626610"/>
          </a:xfrm>
        </p:grpSpPr>
        <p:sp>
          <p:nvSpPr>
            <p:cNvPr id="3" name="object 3"/>
            <p:cNvSpPr/>
            <p:nvPr/>
          </p:nvSpPr>
          <p:spPr>
            <a:xfrm>
              <a:off x="3175" y="6400799"/>
              <a:ext cx="12188825" cy="457200"/>
            </a:xfrm>
            <a:custGeom>
              <a:avLst/>
              <a:gdLst/>
              <a:ahLst/>
              <a:cxnLst/>
              <a:rect l="l" t="t" r="r" b="b"/>
              <a:pathLst>
                <a:path w="12188825" h="457200">
                  <a:moveTo>
                    <a:pt x="12188825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2188825" y="457200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47925" y="2231491"/>
              <a:ext cx="7296150" cy="4171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9663" y="643890"/>
            <a:ext cx="106724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434" dirty="0">
                <a:solidFill>
                  <a:srgbClr val="000000"/>
                </a:solidFill>
                <a:latin typeface="Verdana"/>
                <a:cs typeface="Verdana"/>
              </a:rPr>
              <a:t>… </a:t>
            </a:r>
            <a:r>
              <a:rPr sz="2400" spc="160" dirty="0" err="1">
                <a:solidFill>
                  <a:srgbClr val="000000"/>
                </a:solidFill>
                <a:latin typeface="Times New Roman"/>
                <a:cs typeface="Times New Roman"/>
              </a:rPr>
              <a:t>Toutes</a:t>
            </a:r>
            <a:r>
              <a:rPr sz="24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les </a:t>
            </a:r>
            <a:r>
              <a:rPr sz="2400" spc="114" dirty="0" err="1">
                <a:solidFill>
                  <a:srgbClr val="000000"/>
                </a:solidFill>
                <a:latin typeface="Times New Roman"/>
                <a:cs typeface="Times New Roman"/>
              </a:rPr>
              <a:t>filières</a:t>
            </a:r>
            <a:r>
              <a:rPr sz="24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000000"/>
                </a:solidFill>
                <a:latin typeface="Times New Roman"/>
                <a:cs typeface="Times New Roman"/>
              </a:rPr>
              <a:t>post-bac </a:t>
            </a:r>
            <a:r>
              <a:rPr sz="2400" spc="170" dirty="0" err="1">
                <a:solidFill>
                  <a:srgbClr val="000000"/>
                </a:solidFill>
                <a:latin typeface="Times New Roman"/>
                <a:cs typeface="Times New Roman"/>
              </a:rPr>
              <a:t>nécessitent</a:t>
            </a:r>
            <a:r>
              <a:rPr sz="24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 err="1">
                <a:solidFill>
                  <a:srgbClr val="000000"/>
                </a:solidFill>
                <a:latin typeface="Times New Roman"/>
                <a:cs typeface="Times New Roman"/>
              </a:rPr>
              <a:t>autonomie</a:t>
            </a:r>
            <a:r>
              <a:rPr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2400" spc="145" dirty="0" err="1">
                <a:solidFill>
                  <a:srgbClr val="000000"/>
                </a:solidFill>
                <a:latin typeface="Times New Roman"/>
                <a:cs typeface="Times New Roman"/>
              </a:rPr>
              <a:t>capacité</a:t>
            </a:r>
            <a:r>
              <a:rPr sz="24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de </a:t>
            </a:r>
            <a:r>
              <a:rPr sz="2400" spc="114" dirty="0" err="1">
                <a:solidFill>
                  <a:srgbClr val="000000"/>
                </a:solidFill>
                <a:latin typeface="Times New Roman"/>
                <a:cs typeface="Times New Roman"/>
              </a:rPr>
              <a:t>réflexion</a:t>
            </a:r>
            <a:r>
              <a:rPr sz="2400" spc="114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spc="200" dirty="0">
                <a:solidFill>
                  <a:srgbClr val="000000"/>
                </a:solidFill>
                <a:latin typeface="Times New Roman"/>
                <a:cs typeface="Times New Roman"/>
              </a:rPr>
              <a:t>et </a:t>
            </a:r>
            <a:r>
              <a:rPr sz="2400" spc="-120" dirty="0" err="1">
                <a:solidFill>
                  <a:srgbClr val="000000"/>
                </a:solidFill>
                <a:latin typeface="Verdana"/>
                <a:cs typeface="Verdana"/>
              </a:rPr>
              <a:t>d’analyse</a:t>
            </a:r>
            <a:r>
              <a:rPr sz="2400" spc="-120" dirty="0">
                <a:solidFill>
                  <a:srgbClr val="000000"/>
                </a:solidFill>
                <a:latin typeface="Verdana"/>
                <a:cs typeface="Verdana"/>
              </a:rPr>
              <a:t>, </a:t>
            </a:r>
            <a:r>
              <a:rPr sz="2400" spc="175" dirty="0" err="1">
                <a:solidFill>
                  <a:srgbClr val="000000"/>
                </a:solidFill>
                <a:latin typeface="Times New Roman"/>
                <a:cs typeface="Times New Roman"/>
              </a:rPr>
              <a:t>qualité</a:t>
            </a:r>
            <a:r>
              <a:rPr sz="24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de </a:t>
            </a:r>
            <a:r>
              <a:rPr sz="2400" spc="-110" dirty="0" err="1">
                <a:solidFill>
                  <a:srgbClr val="000000"/>
                </a:solidFill>
                <a:latin typeface="Verdana"/>
                <a:cs typeface="Verdana"/>
              </a:rPr>
              <a:t>l’expression</a:t>
            </a:r>
            <a:r>
              <a:rPr sz="2400" spc="-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400" spc="140" dirty="0" err="1">
                <a:solidFill>
                  <a:srgbClr val="000000"/>
                </a:solidFill>
                <a:latin typeface="Times New Roman"/>
                <a:cs typeface="Times New Roman"/>
              </a:rPr>
              <a:t>écrite</a:t>
            </a:r>
            <a:r>
              <a:rPr sz="24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30" dirty="0" err="1">
                <a:solidFill>
                  <a:srgbClr val="000000"/>
                </a:solidFill>
                <a:latin typeface="Times New Roman"/>
                <a:cs typeface="Times New Roman"/>
              </a:rPr>
              <a:t>ou</a:t>
            </a:r>
            <a:r>
              <a:rPr sz="2400" spc="1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35" dirty="0" err="1">
                <a:solidFill>
                  <a:srgbClr val="000000"/>
                </a:solidFill>
                <a:latin typeface="Times New Roman"/>
                <a:cs typeface="Times New Roman"/>
              </a:rPr>
              <a:t>orale</a:t>
            </a:r>
            <a:r>
              <a:rPr sz="2400" spc="135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2400" spc="140" dirty="0" err="1">
                <a:solidFill>
                  <a:srgbClr val="000000"/>
                </a:solidFill>
                <a:latin typeface="Times New Roman"/>
                <a:cs typeface="Times New Roman"/>
              </a:rPr>
              <a:t>curiosité</a:t>
            </a:r>
            <a:r>
              <a:rPr sz="2400" spc="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35" dirty="0" err="1">
                <a:solidFill>
                  <a:srgbClr val="000000"/>
                </a:solidFill>
                <a:latin typeface="Times New Roman"/>
                <a:cs typeface="Times New Roman"/>
              </a:rPr>
              <a:t>intellectuelle</a:t>
            </a:r>
            <a:r>
              <a:rPr sz="2400" spc="135" dirty="0">
                <a:solidFill>
                  <a:srgbClr val="000000"/>
                </a:solidFill>
                <a:latin typeface="Times New Roman"/>
                <a:cs typeface="Times New Roman"/>
              </a:rPr>
              <a:t>,  </a:t>
            </a:r>
            <a:r>
              <a:rPr sz="2400" spc="190" dirty="0" err="1">
                <a:solidFill>
                  <a:srgbClr val="000000"/>
                </a:solidFill>
                <a:latin typeface="Times New Roman"/>
                <a:cs typeface="Times New Roman"/>
              </a:rPr>
              <a:t>maitrise</a:t>
            </a:r>
            <a:r>
              <a:rPr sz="2400" spc="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45" dirty="0">
                <a:solidFill>
                  <a:srgbClr val="000000"/>
                </a:solidFill>
                <a:latin typeface="Times New Roman"/>
                <a:cs typeface="Times New Roman"/>
              </a:rPr>
              <a:t>de </a:t>
            </a:r>
            <a:r>
              <a:rPr sz="2400" spc="-70" dirty="0" err="1">
                <a:solidFill>
                  <a:srgbClr val="000000"/>
                </a:solidFill>
                <a:latin typeface="Verdana"/>
                <a:cs typeface="Verdana"/>
              </a:rPr>
              <a:t>l’actualité</a:t>
            </a:r>
            <a:r>
              <a:rPr sz="2400" spc="-70" dirty="0">
                <a:solidFill>
                  <a:srgbClr val="000000"/>
                </a:solidFill>
                <a:latin typeface="Verdana"/>
                <a:cs typeface="Verdana"/>
              </a:rPr>
              <a:t>, </a:t>
            </a:r>
            <a:r>
              <a:rPr sz="2400" spc="155" dirty="0">
                <a:solidFill>
                  <a:srgbClr val="000000"/>
                </a:solidFill>
                <a:latin typeface="Times New Roman"/>
                <a:cs typeface="Times New Roman"/>
              </a:rPr>
              <a:t>de </a:t>
            </a:r>
            <a:r>
              <a:rPr sz="2400" spc="175" dirty="0">
                <a:solidFill>
                  <a:srgbClr val="000000"/>
                </a:solidFill>
                <a:latin typeface="Times New Roman"/>
                <a:cs typeface="Times New Roman"/>
              </a:rPr>
              <a:t>la </a:t>
            </a:r>
            <a:r>
              <a:rPr sz="2400" spc="180" dirty="0">
                <a:solidFill>
                  <a:srgbClr val="000000"/>
                </a:solidFill>
                <a:latin typeface="Times New Roman"/>
                <a:cs typeface="Times New Roman"/>
              </a:rPr>
              <a:t>culture </a:t>
            </a:r>
            <a:r>
              <a:rPr sz="2400" spc="165" dirty="0" err="1">
                <a:solidFill>
                  <a:srgbClr val="000000"/>
                </a:solidFill>
                <a:latin typeface="Times New Roman"/>
                <a:cs typeface="Times New Roman"/>
              </a:rPr>
              <a:t>générale</a:t>
            </a:r>
            <a:r>
              <a:rPr sz="2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434" dirty="0">
                <a:solidFill>
                  <a:srgbClr val="000000"/>
                </a:solidFill>
                <a:latin typeface="Verdana"/>
                <a:cs typeface="Verdana"/>
              </a:rPr>
              <a:t>… </a:t>
            </a:r>
            <a:r>
              <a:rPr sz="2400" spc="175" dirty="0">
                <a:solidFill>
                  <a:srgbClr val="000000"/>
                </a:solidFill>
                <a:latin typeface="Times New Roman"/>
                <a:cs typeface="Times New Roman"/>
              </a:rPr>
              <a:t>la </a:t>
            </a:r>
            <a:r>
              <a:rPr sz="2400" spc="195" dirty="0">
                <a:solidFill>
                  <a:srgbClr val="000000"/>
                </a:solidFill>
                <a:latin typeface="Times New Roman"/>
                <a:cs typeface="Times New Roman"/>
              </a:rPr>
              <a:t>HGGSP </a:t>
            </a:r>
            <a:r>
              <a:rPr sz="2400" spc="125" dirty="0" err="1">
                <a:solidFill>
                  <a:srgbClr val="000000"/>
                </a:solidFill>
                <a:latin typeface="Times New Roman"/>
                <a:cs typeface="Times New Roman"/>
              </a:rPr>
              <a:t>vous</a:t>
            </a:r>
            <a:r>
              <a:rPr sz="24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80" dirty="0" err="1">
                <a:solidFill>
                  <a:srgbClr val="000000"/>
                </a:solidFill>
                <a:latin typeface="Times New Roman"/>
                <a:cs typeface="Times New Roman"/>
              </a:rPr>
              <a:t>apporte</a:t>
            </a:r>
            <a:r>
              <a:rPr sz="2400" spc="18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2400" spc="170" dirty="0" err="1">
                <a:solidFill>
                  <a:srgbClr val="000000"/>
                </a:solidFill>
                <a:latin typeface="Times New Roman"/>
                <a:cs typeface="Times New Roman"/>
              </a:rPr>
              <a:t>tou</a:t>
            </a:r>
            <a:r>
              <a:rPr lang="fr-FR" sz="2400" spc="17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110" dirty="0" err="1">
                <a:solidFill>
                  <a:srgbClr val="000000"/>
                </a:solidFill>
                <a:latin typeface="Times New Roman"/>
                <a:cs typeface="Times New Roman"/>
              </a:rPr>
              <a:t>cela</a:t>
            </a:r>
            <a:r>
              <a:rPr sz="2400" spc="11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3"/>
    </mc:Choice>
    <mc:Fallback xmlns="">
      <p:transition spd="slow" advTm="891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-12540"/>
            <a:ext cx="9735831" cy="687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64"/>
    </mc:Choice>
    <mc:Fallback xmlns="">
      <p:transition spd="slow" advTm="2686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2784" y="436689"/>
            <a:ext cx="3724275" cy="1567815"/>
            <a:chOff x="1042784" y="436689"/>
            <a:chExt cx="3724275" cy="1567815"/>
          </a:xfrm>
        </p:grpSpPr>
        <p:sp>
          <p:nvSpPr>
            <p:cNvPr id="3" name="object 3"/>
            <p:cNvSpPr/>
            <p:nvPr/>
          </p:nvSpPr>
          <p:spPr>
            <a:xfrm>
              <a:off x="1050721" y="444626"/>
              <a:ext cx="3708400" cy="1551940"/>
            </a:xfrm>
            <a:custGeom>
              <a:avLst/>
              <a:gdLst/>
              <a:ahLst/>
              <a:cxnLst/>
              <a:rect l="l" t="t" r="r" b="b"/>
              <a:pathLst>
                <a:path w="3708400" h="1551939">
                  <a:moveTo>
                    <a:pt x="1854022" y="0"/>
                  </a:moveTo>
                  <a:lnTo>
                    <a:pt x="1787521" y="489"/>
                  </a:lnTo>
                  <a:lnTo>
                    <a:pt x="1721609" y="1948"/>
                  </a:lnTo>
                  <a:lnTo>
                    <a:pt x="1656325" y="4359"/>
                  </a:lnTo>
                  <a:lnTo>
                    <a:pt x="1591710" y="7706"/>
                  </a:lnTo>
                  <a:lnTo>
                    <a:pt x="1527801" y="11973"/>
                  </a:lnTo>
                  <a:lnTo>
                    <a:pt x="1464638" y="17143"/>
                  </a:lnTo>
                  <a:lnTo>
                    <a:pt x="1402260" y="23200"/>
                  </a:lnTo>
                  <a:lnTo>
                    <a:pt x="1340707" y="30127"/>
                  </a:lnTo>
                  <a:lnTo>
                    <a:pt x="1280018" y="37907"/>
                  </a:lnTo>
                  <a:lnTo>
                    <a:pt x="1220231" y="46526"/>
                  </a:lnTo>
                  <a:lnTo>
                    <a:pt x="1161387" y="55965"/>
                  </a:lnTo>
                  <a:lnTo>
                    <a:pt x="1103524" y="66209"/>
                  </a:lnTo>
                  <a:lnTo>
                    <a:pt x="1046681" y="77241"/>
                  </a:lnTo>
                  <a:lnTo>
                    <a:pt x="990899" y="89045"/>
                  </a:lnTo>
                  <a:lnTo>
                    <a:pt x="936215" y="101604"/>
                  </a:lnTo>
                  <a:lnTo>
                    <a:pt x="882669" y="114902"/>
                  </a:lnTo>
                  <a:lnTo>
                    <a:pt x="830301" y="128922"/>
                  </a:lnTo>
                  <a:lnTo>
                    <a:pt x="779149" y="143649"/>
                  </a:lnTo>
                  <a:lnTo>
                    <a:pt x="729253" y="159065"/>
                  </a:lnTo>
                  <a:lnTo>
                    <a:pt x="680652" y="175154"/>
                  </a:lnTo>
                  <a:lnTo>
                    <a:pt x="633385" y="191901"/>
                  </a:lnTo>
                  <a:lnTo>
                    <a:pt x="587491" y="209287"/>
                  </a:lnTo>
                  <a:lnTo>
                    <a:pt x="543010" y="227298"/>
                  </a:lnTo>
                  <a:lnTo>
                    <a:pt x="499981" y="245916"/>
                  </a:lnTo>
                  <a:lnTo>
                    <a:pt x="458443" y="265125"/>
                  </a:lnTo>
                  <a:lnTo>
                    <a:pt x="418435" y="284909"/>
                  </a:lnTo>
                  <a:lnTo>
                    <a:pt x="379997" y="305251"/>
                  </a:lnTo>
                  <a:lnTo>
                    <a:pt x="343167" y="326134"/>
                  </a:lnTo>
                  <a:lnTo>
                    <a:pt x="307985" y="347544"/>
                  </a:lnTo>
                  <a:lnTo>
                    <a:pt x="274490" y="369462"/>
                  </a:lnTo>
                  <a:lnTo>
                    <a:pt x="242721" y="391872"/>
                  </a:lnTo>
                  <a:lnTo>
                    <a:pt x="184519" y="438106"/>
                  </a:lnTo>
                  <a:lnTo>
                    <a:pt x="133692" y="486112"/>
                  </a:lnTo>
                  <a:lnTo>
                    <a:pt x="90555" y="535760"/>
                  </a:lnTo>
                  <a:lnTo>
                    <a:pt x="55420" y="586919"/>
                  </a:lnTo>
                  <a:lnTo>
                    <a:pt x="28602" y="639456"/>
                  </a:lnTo>
                  <a:lnTo>
                    <a:pt x="10414" y="693241"/>
                  </a:lnTo>
                  <a:lnTo>
                    <a:pt x="1170" y="748142"/>
                  </a:lnTo>
                  <a:lnTo>
                    <a:pt x="0" y="775970"/>
                  </a:lnTo>
                  <a:lnTo>
                    <a:pt x="1170" y="803805"/>
                  </a:lnTo>
                  <a:lnTo>
                    <a:pt x="10414" y="858720"/>
                  </a:lnTo>
                  <a:lnTo>
                    <a:pt x="28602" y="912516"/>
                  </a:lnTo>
                  <a:lnTo>
                    <a:pt x="55420" y="965062"/>
                  </a:lnTo>
                  <a:lnTo>
                    <a:pt x="90555" y="1016227"/>
                  </a:lnTo>
                  <a:lnTo>
                    <a:pt x="133692" y="1065880"/>
                  </a:lnTo>
                  <a:lnTo>
                    <a:pt x="184519" y="1113889"/>
                  </a:lnTo>
                  <a:lnTo>
                    <a:pt x="242721" y="1160123"/>
                  </a:lnTo>
                  <a:lnTo>
                    <a:pt x="274490" y="1182534"/>
                  </a:lnTo>
                  <a:lnTo>
                    <a:pt x="307985" y="1204451"/>
                  </a:lnTo>
                  <a:lnTo>
                    <a:pt x="343167" y="1225860"/>
                  </a:lnTo>
                  <a:lnTo>
                    <a:pt x="379997" y="1246743"/>
                  </a:lnTo>
                  <a:lnTo>
                    <a:pt x="418435" y="1267083"/>
                  </a:lnTo>
                  <a:lnTo>
                    <a:pt x="458443" y="1286866"/>
                  </a:lnTo>
                  <a:lnTo>
                    <a:pt x="499981" y="1306073"/>
                  </a:lnTo>
                  <a:lnTo>
                    <a:pt x="543010" y="1324689"/>
                  </a:lnTo>
                  <a:lnTo>
                    <a:pt x="587491" y="1342697"/>
                  </a:lnTo>
                  <a:lnTo>
                    <a:pt x="633385" y="1360081"/>
                  </a:lnTo>
                  <a:lnTo>
                    <a:pt x="680652" y="1376825"/>
                  </a:lnTo>
                  <a:lnTo>
                    <a:pt x="729253" y="1392912"/>
                  </a:lnTo>
                  <a:lnTo>
                    <a:pt x="779149" y="1408326"/>
                  </a:lnTo>
                  <a:lnTo>
                    <a:pt x="830301" y="1423050"/>
                  </a:lnTo>
                  <a:lnTo>
                    <a:pt x="882669" y="1437067"/>
                  </a:lnTo>
                  <a:lnTo>
                    <a:pt x="936215" y="1450363"/>
                  </a:lnTo>
                  <a:lnTo>
                    <a:pt x="990899" y="1462919"/>
                  </a:lnTo>
                  <a:lnTo>
                    <a:pt x="1046681" y="1474720"/>
                  </a:lnTo>
                  <a:lnTo>
                    <a:pt x="1103524" y="1485749"/>
                  </a:lnTo>
                  <a:lnTo>
                    <a:pt x="1161387" y="1495991"/>
                  </a:lnTo>
                  <a:lnTo>
                    <a:pt x="1220231" y="1505427"/>
                  </a:lnTo>
                  <a:lnTo>
                    <a:pt x="1280018" y="1514043"/>
                  </a:lnTo>
                  <a:lnTo>
                    <a:pt x="1340707" y="1521822"/>
                  </a:lnTo>
                  <a:lnTo>
                    <a:pt x="1402260" y="1528747"/>
                  </a:lnTo>
                  <a:lnTo>
                    <a:pt x="1464638" y="1534802"/>
                  </a:lnTo>
                  <a:lnTo>
                    <a:pt x="1527801" y="1539970"/>
                  </a:lnTo>
                  <a:lnTo>
                    <a:pt x="1591710" y="1544235"/>
                  </a:lnTo>
                  <a:lnTo>
                    <a:pt x="1656325" y="1547581"/>
                  </a:lnTo>
                  <a:lnTo>
                    <a:pt x="1721609" y="1549992"/>
                  </a:lnTo>
                  <a:lnTo>
                    <a:pt x="1787521" y="1551450"/>
                  </a:lnTo>
                  <a:lnTo>
                    <a:pt x="1854022" y="1551939"/>
                  </a:lnTo>
                  <a:lnTo>
                    <a:pt x="1920515" y="1551450"/>
                  </a:lnTo>
                  <a:lnTo>
                    <a:pt x="1986419" y="1549992"/>
                  </a:lnTo>
                  <a:lnTo>
                    <a:pt x="2051695" y="1547581"/>
                  </a:lnTo>
                  <a:lnTo>
                    <a:pt x="2116305" y="1544235"/>
                  </a:lnTo>
                  <a:lnTo>
                    <a:pt x="2180207" y="1539970"/>
                  </a:lnTo>
                  <a:lnTo>
                    <a:pt x="2243364" y="1534802"/>
                  </a:lnTo>
                  <a:lnTo>
                    <a:pt x="2305737" y="1528747"/>
                  </a:lnTo>
                  <a:lnTo>
                    <a:pt x="2367285" y="1521822"/>
                  </a:lnTo>
                  <a:lnTo>
                    <a:pt x="2427970" y="1514043"/>
                  </a:lnTo>
                  <a:lnTo>
                    <a:pt x="2487752" y="1505427"/>
                  </a:lnTo>
                  <a:lnTo>
                    <a:pt x="2546593" y="1495991"/>
                  </a:lnTo>
                  <a:lnTo>
                    <a:pt x="2604452" y="1485749"/>
                  </a:lnTo>
                  <a:lnTo>
                    <a:pt x="2661292" y="1474720"/>
                  </a:lnTo>
                  <a:lnTo>
                    <a:pt x="2717072" y="1462919"/>
                  </a:lnTo>
                  <a:lnTo>
                    <a:pt x="2771753" y="1450363"/>
                  </a:lnTo>
                  <a:lnTo>
                    <a:pt x="2825297" y="1437067"/>
                  </a:lnTo>
                  <a:lnTo>
                    <a:pt x="2877663" y="1423050"/>
                  </a:lnTo>
                  <a:lnTo>
                    <a:pt x="2928814" y="1408326"/>
                  </a:lnTo>
                  <a:lnTo>
                    <a:pt x="2978708" y="1392912"/>
                  </a:lnTo>
                  <a:lnTo>
                    <a:pt x="3027308" y="1376825"/>
                  </a:lnTo>
                  <a:lnTo>
                    <a:pt x="3074574" y="1360081"/>
                  </a:lnTo>
                  <a:lnTo>
                    <a:pt x="3120467" y="1342697"/>
                  </a:lnTo>
                  <a:lnTo>
                    <a:pt x="3164947" y="1324689"/>
                  </a:lnTo>
                  <a:lnTo>
                    <a:pt x="3207976" y="1306073"/>
                  </a:lnTo>
                  <a:lnTo>
                    <a:pt x="3249514" y="1286866"/>
                  </a:lnTo>
                  <a:lnTo>
                    <a:pt x="3289522" y="1267083"/>
                  </a:lnTo>
                  <a:lnTo>
                    <a:pt x="3327961" y="1246743"/>
                  </a:lnTo>
                  <a:lnTo>
                    <a:pt x="3364791" y="1225860"/>
                  </a:lnTo>
                  <a:lnTo>
                    <a:pt x="3399973" y="1204451"/>
                  </a:lnTo>
                  <a:lnTo>
                    <a:pt x="3433469" y="1182534"/>
                  </a:lnTo>
                  <a:lnTo>
                    <a:pt x="3465238" y="1160123"/>
                  </a:lnTo>
                  <a:lnTo>
                    <a:pt x="3523441" y="1113889"/>
                  </a:lnTo>
                  <a:lnTo>
                    <a:pt x="3574269" y="1065880"/>
                  </a:lnTo>
                  <a:lnTo>
                    <a:pt x="3617408" y="1016227"/>
                  </a:lnTo>
                  <a:lnTo>
                    <a:pt x="3652544" y="965062"/>
                  </a:lnTo>
                  <a:lnTo>
                    <a:pt x="3679364" y="912516"/>
                  </a:lnTo>
                  <a:lnTo>
                    <a:pt x="3697553" y="858720"/>
                  </a:lnTo>
                  <a:lnTo>
                    <a:pt x="3706797" y="803805"/>
                  </a:lnTo>
                  <a:lnTo>
                    <a:pt x="3707968" y="775970"/>
                  </a:lnTo>
                  <a:lnTo>
                    <a:pt x="3706797" y="748142"/>
                  </a:lnTo>
                  <a:lnTo>
                    <a:pt x="3697553" y="693241"/>
                  </a:lnTo>
                  <a:lnTo>
                    <a:pt x="3679364" y="639456"/>
                  </a:lnTo>
                  <a:lnTo>
                    <a:pt x="3652544" y="586919"/>
                  </a:lnTo>
                  <a:lnTo>
                    <a:pt x="3617408" y="535760"/>
                  </a:lnTo>
                  <a:lnTo>
                    <a:pt x="3574269" y="486112"/>
                  </a:lnTo>
                  <a:lnTo>
                    <a:pt x="3523441" y="438106"/>
                  </a:lnTo>
                  <a:lnTo>
                    <a:pt x="3465238" y="391872"/>
                  </a:lnTo>
                  <a:lnTo>
                    <a:pt x="3433469" y="369462"/>
                  </a:lnTo>
                  <a:lnTo>
                    <a:pt x="3399973" y="347544"/>
                  </a:lnTo>
                  <a:lnTo>
                    <a:pt x="3364791" y="326134"/>
                  </a:lnTo>
                  <a:lnTo>
                    <a:pt x="3327961" y="305251"/>
                  </a:lnTo>
                  <a:lnTo>
                    <a:pt x="3289522" y="284909"/>
                  </a:lnTo>
                  <a:lnTo>
                    <a:pt x="3249514" y="265125"/>
                  </a:lnTo>
                  <a:lnTo>
                    <a:pt x="3207976" y="245916"/>
                  </a:lnTo>
                  <a:lnTo>
                    <a:pt x="3164947" y="227298"/>
                  </a:lnTo>
                  <a:lnTo>
                    <a:pt x="3120467" y="209287"/>
                  </a:lnTo>
                  <a:lnTo>
                    <a:pt x="3074574" y="191901"/>
                  </a:lnTo>
                  <a:lnTo>
                    <a:pt x="3027308" y="175154"/>
                  </a:lnTo>
                  <a:lnTo>
                    <a:pt x="2978708" y="159065"/>
                  </a:lnTo>
                  <a:lnTo>
                    <a:pt x="2928814" y="143649"/>
                  </a:lnTo>
                  <a:lnTo>
                    <a:pt x="2877663" y="128922"/>
                  </a:lnTo>
                  <a:lnTo>
                    <a:pt x="2825297" y="114902"/>
                  </a:lnTo>
                  <a:lnTo>
                    <a:pt x="2771753" y="101604"/>
                  </a:lnTo>
                  <a:lnTo>
                    <a:pt x="2717072" y="89045"/>
                  </a:lnTo>
                  <a:lnTo>
                    <a:pt x="2661292" y="77241"/>
                  </a:lnTo>
                  <a:lnTo>
                    <a:pt x="2604452" y="66209"/>
                  </a:lnTo>
                  <a:lnTo>
                    <a:pt x="2546593" y="55965"/>
                  </a:lnTo>
                  <a:lnTo>
                    <a:pt x="2487752" y="46526"/>
                  </a:lnTo>
                  <a:lnTo>
                    <a:pt x="2427970" y="37907"/>
                  </a:lnTo>
                  <a:lnTo>
                    <a:pt x="2367285" y="30127"/>
                  </a:lnTo>
                  <a:lnTo>
                    <a:pt x="2305737" y="23200"/>
                  </a:lnTo>
                  <a:lnTo>
                    <a:pt x="2243364" y="17143"/>
                  </a:lnTo>
                  <a:lnTo>
                    <a:pt x="2180207" y="11973"/>
                  </a:lnTo>
                  <a:lnTo>
                    <a:pt x="2116305" y="7706"/>
                  </a:lnTo>
                  <a:lnTo>
                    <a:pt x="2051695" y="4359"/>
                  </a:lnTo>
                  <a:lnTo>
                    <a:pt x="1986419" y="1948"/>
                  </a:lnTo>
                  <a:lnTo>
                    <a:pt x="1920515" y="489"/>
                  </a:lnTo>
                  <a:lnTo>
                    <a:pt x="18540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0721" y="444626"/>
              <a:ext cx="3708400" cy="1551940"/>
            </a:xfrm>
            <a:custGeom>
              <a:avLst/>
              <a:gdLst/>
              <a:ahLst/>
              <a:cxnLst/>
              <a:rect l="l" t="t" r="r" b="b"/>
              <a:pathLst>
                <a:path w="3708400" h="1551939">
                  <a:moveTo>
                    <a:pt x="0" y="775970"/>
                  </a:moveTo>
                  <a:lnTo>
                    <a:pt x="4654" y="720560"/>
                  </a:lnTo>
                  <a:lnTo>
                    <a:pt x="18410" y="666201"/>
                  </a:lnTo>
                  <a:lnTo>
                    <a:pt x="40952" y="613023"/>
                  </a:lnTo>
                  <a:lnTo>
                    <a:pt x="71968" y="561159"/>
                  </a:lnTo>
                  <a:lnTo>
                    <a:pt x="111143" y="510739"/>
                  </a:lnTo>
                  <a:lnTo>
                    <a:pt x="158164" y="461896"/>
                  </a:lnTo>
                  <a:lnTo>
                    <a:pt x="212717" y="414759"/>
                  </a:lnTo>
                  <a:lnTo>
                    <a:pt x="274490" y="369462"/>
                  </a:lnTo>
                  <a:lnTo>
                    <a:pt x="307985" y="347544"/>
                  </a:lnTo>
                  <a:lnTo>
                    <a:pt x="343167" y="326134"/>
                  </a:lnTo>
                  <a:lnTo>
                    <a:pt x="379997" y="305251"/>
                  </a:lnTo>
                  <a:lnTo>
                    <a:pt x="418435" y="284909"/>
                  </a:lnTo>
                  <a:lnTo>
                    <a:pt x="458443" y="265125"/>
                  </a:lnTo>
                  <a:lnTo>
                    <a:pt x="499981" y="245916"/>
                  </a:lnTo>
                  <a:lnTo>
                    <a:pt x="543010" y="227298"/>
                  </a:lnTo>
                  <a:lnTo>
                    <a:pt x="587491" y="209287"/>
                  </a:lnTo>
                  <a:lnTo>
                    <a:pt x="633385" y="191901"/>
                  </a:lnTo>
                  <a:lnTo>
                    <a:pt x="680652" y="175154"/>
                  </a:lnTo>
                  <a:lnTo>
                    <a:pt x="729253" y="159065"/>
                  </a:lnTo>
                  <a:lnTo>
                    <a:pt x="779149" y="143649"/>
                  </a:lnTo>
                  <a:lnTo>
                    <a:pt x="830301" y="128922"/>
                  </a:lnTo>
                  <a:lnTo>
                    <a:pt x="882669" y="114902"/>
                  </a:lnTo>
                  <a:lnTo>
                    <a:pt x="936215" y="101604"/>
                  </a:lnTo>
                  <a:lnTo>
                    <a:pt x="990899" y="89045"/>
                  </a:lnTo>
                  <a:lnTo>
                    <a:pt x="1046681" y="77241"/>
                  </a:lnTo>
                  <a:lnTo>
                    <a:pt x="1103524" y="66209"/>
                  </a:lnTo>
                  <a:lnTo>
                    <a:pt x="1161387" y="55965"/>
                  </a:lnTo>
                  <a:lnTo>
                    <a:pt x="1220231" y="46526"/>
                  </a:lnTo>
                  <a:lnTo>
                    <a:pt x="1280018" y="37907"/>
                  </a:lnTo>
                  <a:lnTo>
                    <a:pt x="1340707" y="30127"/>
                  </a:lnTo>
                  <a:lnTo>
                    <a:pt x="1402260" y="23200"/>
                  </a:lnTo>
                  <a:lnTo>
                    <a:pt x="1464638" y="17143"/>
                  </a:lnTo>
                  <a:lnTo>
                    <a:pt x="1527801" y="11973"/>
                  </a:lnTo>
                  <a:lnTo>
                    <a:pt x="1591710" y="7706"/>
                  </a:lnTo>
                  <a:lnTo>
                    <a:pt x="1656325" y="4359"/>
                  </a:lnTo>
                  <a:lnTo>
                    <a:pt x="1721609" y="1948"/>
                  </a:lnTo>
                  <a:lnTo>
                    <a:pt x="1787521" y="489"/>
                  </a:lnTo>
                  <a:lnTo>
                    <a:pt x="1854022" y="0"/>
                  </a:lnTo>
                  <a:lnTo>
                    <a:pt x="1920515" y="489"/>
                  </a:lnTo>
                  <a:lnTo>
                    <a:pt x="1986419" y="1948"/>
                  </a:lnTo>
                  <a:lnTo>
                    <a:pt x="2051695" y="4359"/>
                  </a:lnTo>
                  <a:lnTo>
                    <a:pt x="2116305" y="7706"/>
                  </a:lnTo>
                  <a:lnTo>
                    <a:pt x="2180207" y="11973"/>
                  </a:lnTo>
                  <a:lnTo>
                    <a:pt x="2243364" y="17143"/>
                  </a:lnTo>
                  <a:lnTo>
                    <a:pt x="2305737" y="23200"/>
                  </a:lnTo>
                  <a:lnTo>
                    <a:pt x="2367285" y="30127"/>
                  </a:lnTo>
                  <a:lnTo>
                    <a:pt x="2427970" y="37907"/>
                  </a:lnTo>
                  <a:lnTo>
                    <a:pt x="2487752" y="46526"/>
                  </a:lnTo>
                  <a:lnTo>
                    <a:pt x="2546593" y="55965"/>
                  </a:lnTo>
                  <a:lnTo>
                    <a:pt x="2604452" y="66209"/>
                  </a:lnTo>
                  <a:lnTo>
                    <a:pt x="2661292" y="77241"/>
                  </a:lnTo>
                  <a:lnTo>
                    <a:pt x="2717072" y="89045"/>
                  </a:lnTo>
                  <a:lnTo>
                    <a:pt x="2771753" y="101604"/>
                  </a:lnTo>
                  <a:lnTo>
                    <a:pt x="2825297" y="114902"/>
                  </a:lnTo>
                  <a:lnTo>
                    <a:pt x="2877663" y="128922"/>
                  </a:lnTo>
                  <a:lnTo>
                    <a:pt x="2928814" y="143649"/>
                  </a:lnTo>
                  <a:lnTo>
                    <a:pt x="2978708" y="159065"/>
                  </a:lnTo>
                  <a:lnTo>
                    <a:pt x="3027308" y="175154"/>
                  </a:lnTo>
                  <a:lnTo>
                    <a:pt x="3074574" y="191901"/>
                  </a:lnTo>
                  <a:lnTo>
                    <a:pt x="3120467" y="209287"/>
                  </a:lnTo>
                  <a:lnTo>
                    <a:pt x="3164947" y="227298"/>
                  </a:lnTo>
                  <a:lnTo>
                    <a:pt x="3207976" y="245916"/>
                  </a:lnTo>
                  <a:lnTo>
                    <a:pt x="3249514" y="265125"/>
                  </a:lnTo>
                  <a:lnTo>
                    <a:pt x="3289522" y="284909"/>
                  </a:lnTo>
                  <a:lnTo>
                    <a:pt x="3327961" y="305251"/>
                  </a:lnTo>
                  <a:lnTo>
                    <a:pt x="3364791" y="326134"/>
                  </a:lnTo>
                  <a:lnTo>
                    <a:pt x="3399973" y="347544"/>
                  </a:lnTo>
                  <a:lnTo>
                    <a:pt x="3433469" y="369462"/>
                  </a:lnTo>
                  <a:lnTo>
                    <a:pt x="3465238" y="391872"/>
                  </a:lnTo>
                  <a:lnTo>
                    <a:pt x="3523441" y="438106"/>
                  </a:lnTo>
                  <a:lnTo>
                    <a:pt x="3574269" y="486112"/>
                  </a:lnTo>
                  <a:lnTo>
                    <a:pt x="3617408" y="535760"/>
                  </a:lnTo>
                  <a:lnTo>
                    <a:pt x="3652544" y="586919"/>
                  </a:lnTo>
                  <a:lnTo>
                    <a:pt x="3679364" y="639456"/>
                  </a:lnTo>
                  <a:lnTo>
                    <a:pt x="3697553" y="693241"/>
                  </a:lnTo>
                  <a:lnTo>
                    <a:pt x="3706797" y="748142"/>
                  </a:lnTo>
                  <a:lnTo>
                    <a:pt x="3707968" y="775970"/>
                  </a:lnTo>
                  <a:lnTo>
                    <a:pt x="3706797" y="803805"/>
                  </a:lnTo>
                  <a:lnTo>
                    <a:pt x="3703313" y="831394"/>
                  </a:lnTo>
                  <a:lnTo>
                    <a:pt x="3689556" y="885766"/>
                  </a:lnTo>
                  <a:lnTo>
                    <a:pt x="3667013" y="938953"/>
                  </a:lnTo>
                  <a:lnTo>
                    <a:pt x="3635996" y="990825"/>
                  </a:lnTo>
                  <a:lnTo>
                    <a:pt x="3596819" y="1041250"/>
                  </a:lnTo>
                  <a:lnTo>
                    <a:pt x="3549797" y="1090098"/>
                  </a:lnTo>
                  <a:lnTo>
                    <a:pt x="3495242" y="1137236"/>
                  </a:lnTo>
                  <a:lnTo>
                    <a:pt x="3433469" y="1182534"/>
                  </a:lnTo>
                  <a:lnTo>
                    <a:pt x="3399973" y="1204451"/>
                  </a:lnTo>
                  <a:lnTo>
                    <a:pt x="3364791" y="1225860"/>
                  </a:lnTo>
                  <a:lnTo>
                    <a:pt x="3327961" y="1246743"/>
                  </a:lnTo>
                  <a:lnTo>
                    <a:pt x="3289522" y="1267083"/>
                  </a:lnTo>
                  <a:lnTo>
                    <a:pt x="3249514" y="1286866"/>
                  </a:lnTo>
                  <a:lnTo>
                    <a:pt x="3207976" y="1306073"/>
                  </a:lnTo>
                  <a:lnTo>
                    <a:pt x="3164947" y="1324689"/>
                  </a:lnTo>
                  <a:lnTo>
                    <a:pt x="3120467" y="1342697"/>
                  </a:lnTo>
                  <a:lnTo>
                    <a:pt x="3074574" y="1360081"/>
                  </a:lnTo>
                  <a:lnTo>
                    <a:pt x="3027308" y="1376825"/>
                  </a:lnTo>
                  <a:lnTo>
                    <a:pt x="2978708" y="1392912"/>
                  </a:lnTo>
                  <a:lnTo>
                    <a:pt x="2928814" y="1408326"/>
                  </a:lnTo>
                  <a:lnTo>
                    <a:pt x="2877663" y="1423050"/>
                  </a:lnTo>
                  <a:lnTo>
                    <a:pt x="2825297" y="1437067"/>
                  </a:lnTo>
                  <a:lnTo>
                    <a:pt x="2771753" y="1450363"/>
                  </a:lnTo>
                  <a:lnTo>
                    <a:pt x="2717072" y="1462919"/>
                  </a:lnTo>
                  <a:lnTo>
                    <a:pt x="2661292" y="1474720"/>
                  </a:lnTo>
                  <a:lnTo>
                    <a:pt x="2604452" y="1485749"/>
                  </a:lnTo>
                  <a:lnTo>
                    <a:pt x="2546593" y="1495991"/>
                  </a:lnTo>
                  <a:lnTo>
                    <a:pt x="2487752" y="1505427"/>
                  </a:lnTo>
                  <a:lnTo>
                    <a:pt x="2427970" y="1514043"/>
                  </a:lnTo>
                  <a:lnTo>
                    <a:pt x="2367285" y="1521822"/>
                  </a:lnTo>
                  <a:lnTo>
                    <a:pt x="2305737" y="1528747"/>
                  </a:lnTo>
                  <a:lnTo>
                    <a:pt x="2243364" y="1534802"/>
                  </a:lnTo>
                  <a:lnTo>
                    <a:pt x="2180207" y="1539970"/>
                  </a:lnTo>
                  <a:lnTo>
                    <a:pt x="2116305" y="1544235"/>
                  </a:lnTo>
                  <a:lnTo>
                    <a:pt x="2051695" y="1547581"/>
                  </a:lnTo>
                  <a:lnTo>
                    <a:pt x="1986419" y="1549992"/>
                  </a:lnTo>
                  <a:lnTo>
                    <a:pt x="1920515" y="1551450"/>
                  </a:lnTo>
                  <a:lnTo>
                    <a:pt x="1854022" y="1551939"/>
                  </a:lnTo>
                  <a:lnTo>
                    <a:pt x="1787521" y="1551450"/>
                  </a:lnTo>
                  <a:lnTo>
                    <a:pt x="1721609" y="1549992"/>
                  </a:lnTo>
                  <a:lnTo>
                    <a:pt x="1656325" y="1547581"/>
                  </a:lnTo>
                  <a:lnTo>
                    <a:pt x="1591710" y="1544235"/>
                  </a:lnTo>
                  <a:lnTo>
                    <a:pt x="1527801" y="1539970"/>
                  </a:lnTo>
                  <a:lnTo>
                    <a:pt x="1464638" y="1534802"/>
                  </a:lnTo>
                  <a:lnTo>
                    <a:pt x="1402260" y="1528747"/>
                  </a:lnTo>
                  <a:lnTo>
                    <a:pt x="1340707" y="1521822"/>
                  </a:lnTo>
                  <a:lnTo>
                    <a:pt x="1280018" y="1514043"/>
                  </a:lnTo>
                  <a:lnTo>
                    <a:pt x="1220231" y="1505427"/>
                  </a:lnTo>
                  <a:lnTo>
                    <a:pt x="1161387" y="1495991"/>
                  </a:lnTo>
                  <a:lnTo>
                    <a:pt x="1103524" y="1485749"/>
                  </a:lnTo>
                  <a:lnTo>
                    <a:pt x="1046681" y="1474720"/>
                  </a:lnTo>
                  <a:lnTo>
                    <a:pt x="990899" y="1462919"/>
                  </a:lnTo>
                  <a:lnTo>
                    <a:pt x="936215" y="1450363"/>
                  </a:lnTo>
                  <a:lnTo>
                    <a:pt x="882669" y="1437067"/>
                  </a:lnTo>
                  <a:lnTo>
                    <a:pt x="830301" y="1423050"/>
                  </a:lnTo>
                  <a:lnTo>
                    <a:pt x="779149" y="1408326"/>
                  </a:lnTo>
                  <a:lnTo>
                    <a:pt x="729253" y="1392912"/>
                  </a:lnTo>
                  <a:lnTo>
                    <a:pt x="680652" y="1376825"/>
                  </a:lnTo>
                  <a:lnTo>
                    <a:pt x="633385" y="1360081"/>
                  </a:lnTo>
                  <a:lnTo>
                    <a:pt x="587491" y="1342697"/>
                  </a:lnTo>
                  <a:lnTo>
                    <a:pt x="543010" y="1324689"/>
                  </a:lnTo>
                  <a:lnTo>
                    <a:pt x="499981" y="1306073"/>
                  </a:lnTo>
                  <a:lnTo>
                    <a:pt x="458443" y="1286866"/>
                  </a:lnTo>
                  <a:lnTo>
                    <a:pt x="418435" y="1267083"/>
                  </a:lnTo>
                  <a:lnTo>
                    <a:pt x="379997" y="1246743"/>
                  </a:lnTo>
                  <a:lnTo>
                    <a:pt x="343167" y="1225860"/>
                  </a:lnTo>
                  <a:lnTo>
                    <a:pt x="307985" y="1204451"/>
                  </a:lnTo>
                  <a:lnTo>
                    <a:pt x="274490" y="1182534"/>
                  </a:lnTo>
                  <a:lnTo>
                    <a:pt x="242721" y="1160123"/>
                  </a:lnTo>
                  <a:lnTo>
                    <a:pt x="184519" y="1113889"/>
                  </a:lnTo>
                  <a:lnTo>
                    <a:pt x="133692" y="1065880"/>
                  </a:lnTo>
                  <a:lnTo>
                    <a:pt x="90555" y="1016227"/>
                  </a:lnTo>
                  <a:lnTo>
                    <a:pt x="55420" y="965062"/>
                  </a:lnTo>
                  <a:lnTo>
                    <a:pt x="28602" y="912516"/>
                  </a:lnTo>
                  <a:lnTo>
                    <a:pt x="10414" y="858720"/>
                  </a:lnTo>
                  <a:lnTo>
                    <a:pt x="1170" y="803805"/>
                  </a:lnTo>
                  <a:lnTo>
                    <a:pt x="0" y="775970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0595" y="844295"/>
              <a:ext cx="2368296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23744" y="1097660"/>
              <a:ext cx="1786255" cy="274320"/>
            </a:xfrm>
            <a:custGeom>
              <a:avLst/>
              <a:gdLst/>
              <a:ahLst/>
              <a:cxnLst/>
              <a:rect l="l" t="t" r="r" b="b"/>
              <a:pathLst>
                <a:path w="1786254" h="274319">
                  <a:moveTo>
                    <a:pt x="1464945" y="0"/>
                  </a:moveTo>
                  <a:lnTo>
                    <a:pt x="1356359" y="0"/>
                  </a:lnTo>
                  <a:lnTo>
                    <a:pt x="1356359" y="273812"/>
                  </a:lnTo>
                  <a:lnTo>
                    <a:pt x="1395603" y="273812"/>
                  </a:lnTo>
                  <a:lnTo>
                    <a:pt x="1395603" y="158750"/>
                  </a:lnTo>
                  <a:lnTo>
                    <a:pt x="1507249" y="158750"/>
                  </a:lnTo>
                  <a:lnTo>
                    <a:pt x="1503299" y="149351"/>
                  </a:lnTo>
                  <a:lnTo>
                    <a:pt x="1515062" y="144732"/>
                  </a:lnTo>
                  <a:lnTo>
                    <a:pt x="1525206" y="138493"/>
                  </a:lnTo>
                  <a:lnTo>
                    <a:pt x="1533731" y="130635"/>
                  </a:lnTo>
                  <a:lnTo>
                    <a:pt x="1538693" y="123825"/>
                  </a:lnTo>
                  <a:lnTo>
                    <a:pt x="1395603" y="123825"/>
                  </a:lnTo>
                  <a:lnTo>
                    <a:pt x="1395603" y="37211"/>
                  </a:lnTo>
                  <a:lnTo>
                    <a:pt x="1540651" y="37211"/>
                  </a:lnTo>
                  <a:lnTo>
                    <a:pt x="1531112" y="24637"/>
                  </a:lnTo>
                  <a:lnTo>
                    <a:pt x="1518898" y="13876"/>
                  </a:lnTo>
                  <a:lnTo>
                    <a:pt x="1503791" y="6175"/>
                  </a:lnTo>
                  <a:lnTo>
                    <a:pt x="1485802" y="1545"/>
                  </a:lnTo>
                  <a:lnTo>
                    <a:pt x="1464945" y="0"/>
                  </a:lnTo>
                  <a:close/>
                </a:path>
                <a:path w="1786254" h="274319">
                  <a:moveTo>
                    <a:pt x="1507249" y="158750"/>
                  </a:moveTo>
                  <a:lnTo>
                    <a:pt x="1464945" y="158750"/>
                  </a:lnTo>
                  <a:lnTo>
                    <a:pt x="1513840" y="273812"/>
                  </a:lnTo>
                  <a:lnTo>
                    <a:pt x="1555622" y="273812"/>
                  </a:lnTo>
                  <a:lnTo>
                    <a:pt x="1507249" y="158750"/>
                  </a:lnTo>
                  <a:close/>
                </a:path>
                <a:path w="1786254" h="274319">
                  <a:moveTo>
                    <a:pt x="1540651" y="37211"/>
                  </a:moveTo>
                  <a:lnTo>
                    <a:pt x="1464945" y="37211"/>
                  </a:lnTo>
                  <a:lnTo>
                    <a:pt x="1474608" y="37877"/>
                  </a:lnTo>
                  <a:lnTo>
                    <a:pt x="1483391" y="39877"/>
                  </a:lnTo>
                  <a:lnTo>
                    <a:pt x="1510488" y="68649"/>
                  </a:lnTo>
                  <a:lnTo>
                    <a:pt x="1511300" y="77724"/>
                  </a:lnTo>
                  <a:lnTo>
                    <a:pt x="1510518" y="87058"/>
                  </a:lnTo>
                  <a:lnTo>
                    <a:pt x="1483264" y="120491"/>
                  </a:lnTo>
                  <a:lnTo>
                    <a:pt x="1460881" y="123825"/>
                  </a:lnTo>
                  <a:lnTo>
                    <a:pt x="1538693" y="123825"/>
                  </a:lnTo>
                  <a:lnTo>
                    <a:pt x="1552829" y="78231"/>
                  </a:lnTo>
                  <a:lnTo>
                    <a:pt x="1551471" y="63946"/>
                  </a:lnTo>
                  <a:lnTo>
                    <a:pt x="1547399" y="50244"/>
                  </a:lnTo>
                  <a:lnTo>
                    <a:pt x="1540651" y="37211"/>
                  </a:lnTo>
                  <a:close/>
                </a:path>
                <a:path w="1786254" h="274319">
                  <a:moveTo>
                    <a:pt x="337185" y="0"/>
                  </a:moveTo>
                  <a:lnTo>
                    <a:pt x="228600" y="0"/>
                  </a:lnTo>
                  <a:lnTo>
                    <a:pt x="228600" y="273812"/>
                  </a:lnTo>
                  <a:lnTo>
                    <a:pt x="267843" y="273812"/>
                  </a:lnTo>
                  <a:lnTo>
                    <a:pt x="267843" y="158750"/>
                  </a:lnTo>
                  <a:lnTo>
                    <a:pt x="379489" y="158750"/>
                  </a:lnTo>
                  <a:lnTo>
                    <a:pt x="375538" y="149351"/>
                  </a:lnTo>
                  <a:lnTo>
                    <a:pt x="387302" y="144732"/>
                  </a:lnTo>
                  <a:lnTo>
                    <a:pt x="397446" y="138493"/>
                  </a:lnTo>
                  <a:lnTo>
                    <a:pt x="405971" y="130635"/>
                  </a:lnTo>
                  <a:lnTo>
                    <a:pt x="410933" y="123825"/>
                  </a:lnTo>
                  <a:lnTo>
                    <a:pt x="267843" y="123825"/>
                  </a:lnTo>
                  <a:lnTo>
                    <a:pt x="267843" y="37211"/>
                  </a:lnTo>
                  <a:lnTo>
                    <a:pt x="412891" y="37211"/>
                  </a:lnTo>
                  <a:lnTo>
                    <a:pt x="403352" y="24637"/>
                  </a:lnTo>
                  <a:lnTo>
                    <a:pt x="391138" y="13876"/>
                  </a:lnTo>
                  <a:lnTo>
                    <a:pt x="376031" y="6175"/>
                  </a:lnTo>
                  <a:lnTo>
                    <a:pt x="358042" y="1545"/>
                  </a:lnTo>
                  <a:lnTo>
                    <a:pt x="337185" y="0"/>
                  </a:lnTo>
                  <a:close/>
                </a:path>
                <a:path w="1786254" h="274319">
                  <a:moveTo>
                    <a:pt x="379489" y="158750"/>
                  </a:moveTo>
                  <a:lnTo>
                    <a:pt x="337185" y="158750"/>
                  </a:lnTo>
                  <a:lnTo>
                    <a:pt x="386080" y="273812"/>
                  </a:lnTo>
                  <a:lnTo>
                    <a:pt x="427863" y="273812"/>
                  </a:lnTo>
                  <a:lnTo>
                    <a:pt x="379489" y="158750"/>
                  </a:lnTo>
                  <a:close/>
                </a:path>
                <a:path w="1786254" h="274319">
                  <a:moveTo>
                    <a:pt x="412891" y="37211"/>
                  </a:moveTo>
                  <a:lnTo>
                    <a:pt x="337185" y="37211"/>
                  </a:lnTo>
                  <a:lnTo>
                    <a:pt x="346848" y="37877"/>
                  </a:lnTo>
                  <a:lnTo>
                    <a:pt x="355631" y="39877"/>
                  </a:lnTo>
                  <a:lnTo>
                    <a:pt x="382728" y="68649"/>
                  </a:lnTo>
                  <a:lnTo>
                    <a:pt x="383540" y="77724"/>
                  </a:lnTo>
                  <a:lnTo>
                    <a:pt x="382758" y="87058"/>
                  </a:lnTo>
                  <a:lnTo>
                    <a:pt x="355504" y="120491"/>
                  </a:lnTo>
                  <a:lnTo>
                    <a:pt x="333121" y="123825"/>
                  </a:lnTo>
                  <a:lnTo>
                    <a:pt x="410933" y="123825"/>
                  </a:lnTo>
                  <a:lnTo>
                    <a:pt x="425069" y="78231"/>
                  </a:lnTo>
                  <a:lnTo>
                    <a:pt x="423711" y="63946"/>
                  </a:lnTo>
                  <a:lnTo>
                    <a:pt x="419639" y="50244"/>
                  </a:lnTo>
                  <a:lnTo>
                    <a:pt x="412891" y="37211"/>
                  </a:lnTo>
                  <a:close/>
                </a:path>
                <a:path w="1786254" h="274319">
                  <a:moveTo>
                    <a:pt x="98171" y="0"/>
                  </a:moveTo>
                  <a:lnTo>
                    <a:pt x="0" y="0"/>
                  </a:lnTo>
                  <a:lnTo>
                    <a:pt x="0" y="273812"/>
                  </a:lnTo>
                  <a:lnTo>
                    <a:pt x="41529" y="273812"/>
                  </a:lnTo>
                  <a:lnTo>
                    <a:pt x="41529" y="165988"/>
                  </a:lnTo>
                  <a:lnTo>
                    <a:pt x="101727" y="165988"/>
                  </a:lnTo>
                  <a:lnTo>
                    <a:pt x="151661" y="152701"/>
                  </a:lnTo>
                  <a:lnTo>
                    <a:pt x="174739" y="130301"/>
                  </a:lnTo>
                  <a:lnTo>
                    <a:pt x="41529" y="130301"/>
                  </a:lnTo>
                  <a:lnTo>
                    <a:pt x="41529" y="35813"/>
                  </a:lnTo>
                  <a:lnTo>
                    <a:pt x="174242" y="35813"/>
                  </a:lnTo>
                  <a:lnTo>
                    <a:pt x="166497" y="25400"/>
                  </a:lnTo>
                  <a:lnTo>
                    <a:pt x="153945" y="14305"/>
                  </a:lnTo>
                  <a:lnTo>
                    <a:pt x="138382" y="6365"/>
                  </a:lnTo>
                  <a:lnTo>
                    <a:pt x="119794" y="1593"/>
                  </a:lnTo>
                  <a:lnTo>
                    <a:pt x="98171" y="0"/>
                  </a:lnTo>
                  <a:close/>
                </a:path>
                <a:path w="1786254" h="274319">
                  <a:moveTo>
                    <a:pt x="174242" y="35813"/>
                  </a:moveTo>
                  <a:lnTo>
                    <a:pt x="100711" y="35813"/>
                  </a:lnTo>
                  <a:lnTo>
                    <a:pt x="111283" y="36699"/>
                  </a:lnTo>
                  <a:lnTo>
                    <a:pt x="120523" y="39369"/>
                  </a:lnTo>
                  <a:lnTo>
                    <a:pt x="146073" y="73953"/>
                  </a:lnTo>
                  <a:lnTo>
                    <a:pt x="146812" y="82930"/>
                  </a:lnTo>
                  <a:lnTo>
                    <a:pt x="145980" y="93148"/>
                  </a:lnTo>
                  <a:lnTo>
                    <a:pt x="118157" y="127063"/>
                  </a:lnTo>
                  <a:lnTo>
                    <a:pt x="98425" y="130301"/>
                  </a:lnTo>
                  <a:lnTo>
                    <a:pt x="174739" y="130301"/>
                  </a:lnTo>
                  <a:lnTo>
                    <a:pt x="175166" y="129794"/>
                  </a:lnTo>
                  <a:lnTo>
                    <a:pt x="182705" y="115697"/>
                  </a:lnTo>
                  <a:lnTo>
                    <a:pt x="187219" y="100075"/>
                  </a:lnTo>
                  <a:lnTo>
                    <a:pt x="188722" y="82930"/>
                  </a:lnTo>
                  <a:lnTo>
                    <a:pt x="187338" y="67262"/>
                  </a:lnTo>
                  <a:lnTo>
                    <a:pt x="183181" y="52450"/>
                  </a:lnTo>
                  <a:lnTo>
                    <a:pt x="176238" y="38496"/>
                  </a:lnTo>
                  <a:lnTo>
                    <a:pt x="174242" y="35813"/>
                  </a:lnTo>
                  <a:close/>
                </a:path>
                <a:path w="1786254" h="274319">
                  <a:moveTo>
                    <a:pt x="1782445" y="0"/>
                  </a:moveTo>
                  <a:lnTo>
                    <a:pt x="1606295" y="0"/>
                  </a:lnTo>
                  <a:lnTo>
                    <a:pt x="1606295" y="273812"/>
                  </a:lnTo>
                  <a:lnTo>
                    <a:pt x="1786255" y="273812"/>
                  </a:lnTo>
                  <a:lnTo>
                    <a:pt x="1786255" y="236600"/>
                  </a:lnTo>
                  <a:lnTo>
                    <a:pt x="1647825" y="236600"/>
                  </a:lnTo>
                  <a:lnTo>
                    <a:pt x="1647825" y="148843"/>
                  </a:lnTo>
                  <a:lnTo>
                    <a:pt x="1754632" y="148843"/>
                  </a:lnTo>
                  <a:lnTo>
                    <a:pt x="1754632" y="113918"/>
                  </a:lnTo>
                  <a:lnTo>
                    <a:pt x="1647825" y="113918"/>
                  </a:lnTo>
                  <a:lnTo>
                    <a:pt x="1647825" y="37211"/>
                  </a:lnTo>
                  <a:lnTo>
                    <a:pt x="1782445" y="37211"/>
                  </a:lnTo>
                  <a:lnTo>
                    <a:pt x="1782445" y="0"/>
                  </a:lnTo>
                  <a:close/>
                </a:path>
                <a:path w="1786254" h="274319">
                  <a:moveTo>
                    <a:pt x="1311529" y="0"/>
                  </a:moveTo>
                  <a:lnTo>
                    <a:pt x="1135380" y="0"/>
                  </a:lnTo>
                  <a:lnTo>
                    <a:pt x="1135380" y="273812"/>
                  </a:lnTo>
                  <a:lnTo>
                    <a:pt x="1315339" y="273812"/>
                  </a:lnTo>
                  <a:lnTo>
                    <a:pt x="1315339" y="236600"/>
                  </a:lnTo>
                  <a:lnTo>
                    <a:pt x="1176909" y="236600"/>
                  </a:lnTo>
                  <a:lnTo>
                    <a:pt x="1176909" y="148843"/>
                  </a:lnTo>
                  <a:lnTo>
                    <a:pt x="1283716" y="148843"/>
                  </a:lnTo>
                  <a:lnTo>
                    <a:pt x="1283716" y="113918"/>
                  </a:lnTo>
                  <a:lnTo>
                    <a:pt x="1176909" y="113918"/>
                  </a:lnTo>
                  <a:lnTo>
                    <a:pt x="1176909" y="37211"/>
                  </a:lnTo>
                  <a:lnTo>
                    <a:pt x="1311529" y="37211"/>
                  </a:lnTo>
                  <a:lnTo>
                    <a:pt x="1311529" y="0"/>
                  </a:lnTo>
                  <a:close/>
                </a:path>
                <a:path w="1786254" h="274319">
                  <a:moveTo>
                    <a:pt x="1074801" y="0"/>
                  </a:moveTo>
                  <a:lnTo>
                    <a:pt x="1033272" y="0"/>
                  </a:lnTo>
                  <a:lnTo>
                    <a:pt x="1033272" y="273812"/>
                  </a:lnTo>
                  <a:lnTo>
                    <a:pt x="1074801" y="273812"/>
                  </a:lnTo>
                  <a:lnTo>
                    <a:pt x="1074801" y="0"/>
                  </a:lnTo>
                  <a:close/>
                </a:path>
                <a:path w="1786254" h="274319">
                  <a:moveTo>
                    <a:pt x="758825" y="0"/>
                  </a:moveTo>
                  <a:lnTo>
                    <a:pt x="702563" y="0"/>
                  </a:lnTo>
                  <a:lnTo>
                    <a:pt x="702563" y="273812"/>
                  </a:lnTo>
                  <a:lnTo>
                    <a:pt x="738886" y="273812"/>
                  </a:lnTo>
                  <a:lnTo>
                    <a:pt x="738886" y="41655"/>
                  </a:lnTo>
                  <a:lnTo>
                    <a:pt x="773947" y="41655"/>
                  </a:lnTo>
                  <a:lnTo>
                    <a:pt x="758825" y="0"/>
                  </a:lnTo>
                  <a:close/>
                </a:path>
                <a:path w="1786254" h="274319">
                  <a:moveTo>
                    <a:pt x="773947" y="41655"/>
                  </a:moveTo>
                  <a:lnTo>
                    <a:pt x="738886" y="41655"/>
                  </a:lnTo>
                  <a:lnTo>
                    <a:pt x="819150" y="273812"/>
                  </a:lnTo>
                  <a:lnTo>
                    <a:pt x="847344" y="273812"/>
                  </a:lnTo>
                  <a:lnTo>
                    <a:pt x="868393" y="212343"/>
                  </a:lnTo>
                  <a:lnTo>
                    <a:pt x="835913" y="212343"/>
                  </a:lnTo>
                  <a:lnTo>
                    <a:pt x="773947" y="41655"/>
                  </a:lnTo>
                  <a:close/>
                </a:path>
                <a:path w="1786254" h="274319">
                  <a:moveTo>
                    <a:pt x="967359" y="41655"/>
                  </a:moveTo>
                  <a:lnTo>
                    <a:pt x="926846" y="41655"/>
                  </a:lnTo>
                  <a:lnTo>
                    <a:pt x="926846" y="273812"/>
                  </a:lnTo>
                  <a:lnTo>
                    <a:pt x="967359" y="273812"/>
                  </a:lnTo>
                  <a:lnTo>
                    <a:pt x="967359" y="41655"/>
                  </a:lnTo>
                  <a:close/>
                </a:path>
                <a:path w="1786254" h="274319">
                  <a:moveTo>
                    <a:pt x="967359" y="0"/>
                  </a:moveTo>
                  <a:lnTo>
                    <a:pt x="911606" y="0"/>
                  </a:lnTo>
                  <a:lnTo>
                    <a:pt x="835913" y="212343"/>
                  </a:lnTo>
                  <a:lnTo>
                    <a:pt x="868393" y="212343"/>
                  </a:lnTo>
                  <a:lnTo>
                    <a:pt x="926846" y="41655"/>
                  </a:lnTo>
                  <a:lnTo>
                    <a:pt x="967359" y="41655"/>
                  </a:lnTo>
                  <a:lnTo>
                    <a:pt x="967359" y="0"/>
                  </a:lnTo>
                  <a:close/>
                </a:path>
                <a:path w="1786254" h="274319">
                  <a:moveTo>
                    <a:pt x="656209" y="0"/>
                  </a:moveTo>
                  <a:lnTo>
                    <a:pt x="480060" y="0"/>
                  </a:lnTo>
                  <a:lnTo>
                    <a:pt x="480060" y="273812"/>
                  </a:lnTo>
                  <a:lnTo>
                    <a:pt x="660019" y="273812"/>
                  </a:lnTo>
                  <a:lnTo>
                    <a:pt x="660019" y="236600"/>
                  </a:lnTo>
                  <a:lnTo>
                    <a:pt x="521588" y="236600"/>
                  </a:lnTo>
                  <a:lnTo>
                    <a:pt x="521588" y="148843"/>
                  </a:lnTo>
                  <a:lnTo>
                    <a:pt x="628396" y="148843"/>
                  </a:lnTo>
                  <a:lnTo>
                    <a:pt x="628396" y="113918"/>
                  </a:lnTo>
                  <a:lnTo>
                    <a:pt x="521588" y="113918"/>
                  </a:lnTo>
                  <a:lnTo>
                    <a:pt x="521588" y="37211"/>
                  </a:lnTo>
                  <a:lnTo>
                    <a:pt x="656209" y="37211"/>
                  </a:lnTo>
                  <a:lnTo>
                    <a:pt x="656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14013" y="1129537"/>
              <a:ext cx="126365" cy="972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6254" y="1129537"/>
              <a:ext cx="126364" cy="972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9940" y="1128140"/>
              <a:ext cx="115950" cy="105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3744" y="1097660"/>
              <a:ext cx="1786255" cy="274320"/>
            </a:xfrm>
            <a:custGeom>
              <a:avLst/>
              <a:gdLst/>
              <a:ahLst/>
              <a:cxnLst/>
              <a:rect l="l" t="t" r="r" b="b"/>
              <a:pathLst>
                <a:path w="1786254" h="274319">
                  <a:moveTo>
                    <a:pt x="1606295" y="0"/>
                  </a:moveTo>
                  <a:lnTo>
                    <a:pt x="1782445" y="0"/>
                  </a:lnTo>
                  <a:lnTo>
                    <a:pt x="1782445" y="37211"/>
                  </a:lnTo>
                  <a:lnTo>
                    <a:pt x="1647825" y="37211"/>
                  </a:lnTo>
                  <a:lnTo>
                    <a:pt x="1647825" y="113918"/>
                  </a:lnTo>
                  <a:lnTo>
                    <a:pt x="1754632" y="113918"/>
                  </a:lnTo>
                  <a:lnTo>
                    <a:pt x="1754632" y="148843"/>
                  </a:lnTo>
                  <a:lnTo>
                    <a:pt x="1647825" y="148843"/>
                  </a:lnTo>
                  <a:lnTo>
                    <a:pt x="1647825" y="236600"/>
                  </a:lnTo>
                  <a:lnTo>
                    <a:pt x="1786255" y="236600"/>
                  </a:lnTo>
                  <a:lnTo>
                    <a:pt x="1786255" y="273812"/>
                  </a:lnTo>
                  <a:lnTo>
                    <a:pt x="1606295" y="273812"/>
                  </a:lnTo>
                  <a:lnTo>
                    <a:pt x="1606295" y="0"/>
                  </a:lnTo>
                  <a:close/>
                </a:path>
                <a:path w="1786254" h="274319">
                  <a:moveTo>
                    <a:pt x="1356359" y="0"/>
                  </a:moveTo>
                  <a:lnTo>
                    <a:pt x="1464945" y="0"/>
                  </a:lnTo>
                  <a:lnTo>
                    <a:pt x="1485802" y="1545"/>
                  </a:lnTo>
                  <a:lnTo>
                    <a:pt x="1531112" y="24637"/>
                  </a:lnTo>
                  <a:lnTo>
                    <a:pt x="1551471" y="63946"/>
                  </a:lnTo>
                  <a:lnTo>
                    <a:pt x="1552829" y="78231"/>
                  </a:lnTo>
                  <a:lnTo>
                    <a:pt x="1552067" y="89279"/>
                  </a:lnTo>
                  <a:lnTo>
                    <a:pt x="1533731" y="130635"/>
                  </a:lnTo>
                  <a:lnTo>
                    <a:pt x="1503299" y="149351"/>
                  </a:lnTo>
                  <a:lnTo>
                    <a:pt x="1555622" y="273812"/>
                  </a:lnTo>
                  <a:lnTo>
                    <a:pt x="1513840" y="273812"/>
                  </a:lnTo>
                  <a:lnTo>
                    <a:pt x="1464945" y="158750"/>
                  </a:lnTo>
                  <a:lnTo>
                    <a:pt x="1395603" y="158750"/>
                  </a:lnTo>
                  <a:lnTo>
                    <a:pt x="1395603" y="273812"/>
                  </a:lnTo>
                  <a:lnTo>
                    <a:pt x="1356359" y="273812"/>
                  </a:lnTo>
                  <a:lnTo>
                    <a:pt x="1356359" y="0"/>
                  </a:lnTo>
                  <a:close/>
                </a:path>
                <a:path w="1786254" h="274319">
                  <a:moveTo>
                    <a:pt x="1135380" y="0"/>
                  </a:moveTo>
                  <a:lnTo>
                    <a:pt x="1311529" y="0"/>
                  </a:lnTo>
                  <a:lnTo>
                    <a:pt x="1311529" y="37211"/>
                  </a:lnTo>
                  <a:lnTo>
                    <a:pt x="1176909" y="37211"/>
                  </a:lnTo>
                  <a:lnTo>
                    <a:pt x="1176909" y="113918"/>
                  </a:lnTo>
                  <a:lnTo>
                    <a:pt x="1283716" y="113918"/>
                  </a:lnTo>
                  <a:lnTo>
                    <a:pt x="1283716" y="148843"/>
                  </a:lnTo>
                  <a:lnTo>
                    <a:pt x="1176909" y="148843"/>
                  </a:lnTo>
                  <a:lnTo>
                    <a:pt x="1176909" y="236600"/>
                  </a:lnTo>
                  <a:lnTo>
                    <a:pt x="1315339" y="236600"/>
                  </a:lnTo>
                  <a:lnTo>
                    <a:pt x="1315339" y="273812"/>
                  </a:lnTo>
                  <a:lnTo>
                    <a:pt x="1135380" y="273812"/>
                  </a:lnTo>
                  <a:lnTo>
                    <a:pt x="1135380" y="0"/>
                  </a:lnTo>
                  <a:close/>
                </a:path>
                <a:path w="1786254" h="274319">
                  <a:moveTo>
                    <a:pt x="1033272" y="0"/>
                  </a:moveTo>
                  <a:lnTo>
                    <a:pt x="1074801" y="0"/>
                  </a:lnTo>
                  <a:lnTo>
                    <a:pt x="1074801" y="273812"/>
                  </a:lnTo>
                  <a:lnTo>
                    <a:pt x="1033272" y="273812"/>
                  </a:lnTo>
                  <a:lnTo>
                    <a:pt x="1033272" y="0"/>
                  </a:lnTo>
                  <a:close/>
                </a:path>
                <a:path w="1786254" h="274319">
                  <a:moveTo>
                    <a:pt x="702563" y="0"/>
                  </a:moveTo>
                  <a:lnTo>
                    <a:pt x="758825" y="0"/>
                  </a:lnTo>
                  <a:lnTo>
                    <a:pt x="835913" y="212343"/>
                  </a:lnTo>
                  <a:lnTo>
                    <a:pt x="911606" y="0"/>
                  </a:lnTo>
                  <a:lnTo>
                    <a:pt x="967359" y="0"/>
                  </a:lnTo>
                  <a:lnTo>
                    <a:pt x="967359" y="273812"/>
                  </a:lnTo>
                  <a:lnTo>
                    <a:pt x="926846" y="273812"/>
                  </a:lnTo>
                  <a:lnTo>
                    <a:pt x="926846" y="41655"/>
                  </a:lnTo>
                  <a:lnTo>
                    <a:pt x="847344" y="273812"/>
                  </a:lnTo>
                  <a:lnTo>
                    <a:pt x="819150" y="273812"/>
                  </a:lnTo>
                  <a:lnTo>
                    <a:pt x="738886" y="41655"/>
                  </a:lnTo>
                  <a:lnTo>
                    <a:pt x="738886" y="273812"/>
                  </a:lnTo>
                  <a:lnTo>
                    <a:pt x="702563" y="273812"/>
                  </a:lnTo>
                  <a:lnTo>
                    <a:pt x="702563" y="0"/>
                  </a:lnTo>
                  <a:close/>
                </a:path>
                <a:path w="1786254" h="274319">
                  <a:moveTo>
                    <a:pt x="480060" y="0"/>
                  </a:moveTo>
                  <a:lnTo>
                    <a:pt x="656209" y="0"/>
                  </a:lnTo>
                  <a:lnTo>
                    <a:pt x="656209" y="37211"/>
                  </a:lnTo>
                  <a:lnTo>
                    <a:pt x="521588" y="37211"/>
                  </a:lnTo>
                  <a:lnTo>
                    <a:pt x="521588" y="113918"/>
                  </a:lnTo>
                  <a:lnTo>
                    <a:pt x="628396" y="113918"/>
                  </a:lnTo>
                  <a:lnTo>
                    <a:pt x="628396" y="148843"/>
                  </a:lnTo>
                  <a:lnTo>
                    <a:pt x="521588" y="148843"/>
                  </a:lnTo>
                  <a:lnTo>
                    <a:pt x="521588" y="236600"/>
                  </a:lnTo>
                  <a:lnTo>
                    <a:pt x="660019" y="236600"/>
                  </a:lnTo>
                  <a:lnTo>
                    <a:pt x="660019" y="273812"/>
                  </a:lnTo>
                  <a:lnTo>
                    <a:pt x="480060" y="273812"/>
                  </a:lnTo>
                  <a:lnTo>
                    <a:pt x="480060" y="0"/>
                  </a:lnTo>
                  <a:close/>
                </a:path>
                <a:path w="1786254" h="274319">
                  <a:moveTo>
                    <a:pt x="228600" y="0"/>
                  </a:moveTo>
                  <a:lnTo>
                    <a:pt x="337185" y="0"/>
                  </a:lnTo>
                  <a:lnTo>
                    <a:pt x="358042" y="1545"/>
                  </a:lnTo>
                  <a:lnTo>
                    <a:pt x="403352" y="24637"/>
                  </a:lnTo>
                  <a:lnTo>
                    <a:pt x="423711" y="63946"/>
                  </a:lnTo>
                  <a:lnTo>
                    <a:pt x="425069" y="78231"/>
                  </a:lnTo>
                  <a:lnTo>
                    <a:pt x="424306" y="89279"/>
                  </a:lnTo>
                  <a:lnTo>
                    <a:pt x="405971" y="130635"/>
                  </a:lnTo>
                  <a:lnTo>
                    <a:pt x="375538" y="149351"/>
                  </a:lnTo>
                  <a:lnTo>
                    <a:pt x="427863" y="273812"/>
                  </a:lnTo>
                  <a:lnTo>
                    <a:pt x="386080" y="273812"/>
                  </a:lnTo>
                  <a:lnTo>
                    <a:pt x="337185" y="158750"/>
                  </a:lnTo>
                  <a:lnTo>
                    <a:pt x="267843" y="158750"/>
                  </a:lnTo>
                  <a:lnTo>
                    <a:pt x="267843" y="273812"/>
                  </a:lnTo>
                  <a:lnTo>
                    <a:pt x="228600" y="273812"/>
                  </a:lnTo>
                  <a:lnTo>
                    <a:pt x="228600" y="0"/>
                  </a:lnTo>
                  <a:close/>
                </a:path>
                <a:path w="1786254" h="274319">
                  <a:moveTo>
                    <a:pt x="0" y="0"/>
                  </a:moveTo>
                  <a:lnTo>
                    <a:pt x="98171" y="0"/>
                  </a:lnTo>
                  <a:lnTo>
                    <a:pt x="119794" y="1593"/>
                  </a:lnTo>
                  <a:lnTo>
                    <a:pt x="166497" y="25400"/>
                  </a:lnTo>
                  <a:lnTo>
                    <a:pt x="187338" y="67262"/>
                  </a:lnTo>
                  <a:lnTo>
                    <a:pt x="188722" y="82930"/>
                  </a:lnTo>
                  <a:lnTo>
                    <a:pt x="187219" y="100075"/>
                  </a:lnTo>
                  <a:lnTo>
                    <a:pt x="164592" y="142366"/>
                  </a:lnTo>
                  <a:lnTo>
                    <a:pt x="120229" y="164512"/>
                  </a:lnTo>
                  <a:lnTo>
                    <a:pt x="101727" y="165988"/>
                  </a:lnTo>
                  <a:lnTo>
                    <a:pt x="41529" y="165988"/>
                  </a:lnTo>
                  <a:lnTo>
                    <a:pt x="41529" y="273812"/>
                  </a:lnTo>
                  <a:lnTo>
                    <a:pt x="0" y="27381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857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39342" y="401002"/>
            <a:ext cx="3724275" cy="1567815"/>
            <a:chOff x="7439342" y="401002"/>
            <a:chExt cx="3724275" cy="1567815"/>
          </a:xfrm>
        </p:grpSpPr>
        <p:sp>
          <p:nvSpPr>
            <p:cNvPr id="12" name="object 12"/>
            <p:cNvSpPr/>
            <p:nvPr/>
          </p:nvSpPr>
          <p:spPr>
            <a:xfrm>
              <a:off x="7447280" y="408940"/>
              <a:ext cx="3708400" cy="1551940"/>
            </a:xfrm>
            <a:custGeom>
              <a:avLst/>
              <a:gdLst/>
              <a:ahLst/>
              <a:cxnLst/>
              <a:rect l="l" t="t" r="r" b="b"/>
              <a:pathLst>
                <a:path w="3708400" h="1551939">
                  <a:moveTo>
                    <a:pt x="1854073" y="0"/>
                  </a:moveTo>
                  <a:lnTo>
                    <a:pt x="1787571" y="489"/>
                  </a:lnTo>
                  <a:lnTo>
                    <a:pt x="1721659" y="1947"/>
                  </a:lnTo>
                  <a:lnTo>
                    <a:pt x="1656375" y="4358"/>
                  </a:lnTo>
                  <a:lnTo>
                    <a:pt x="1591759" y="7704"/>
                  </a:lnTo>
                  <a:lnTo>
                    <a:pt x="1527850" y="11969"/>
                  </a:lnTo>
                  <a:lnTo>
                    <a:pt x="1464686" y="17137"/>
                  </a:lnTo>
                  <a:lnTo>
                    <a:pt x="1402308" y="23192"/>
                  </a:lnTo>
                  <a:lnTo>
                    <a:pt x="1340754" y="30117"/>
                  </a:lnTo>
                  <a:lnTo>
                    <a:pt x="1280064" y="37896"/>
                  </a:lnTo>
                  <a:lnTo>
                    <a:pt x="1220276" y="46512"/>
                  </a:lnTo>
                  <a:lnTo>
                    <a:pt x="1161430" y="55948"/>
                  </a:lnTo>
                  <a:lnTo>
                    <a:pt x="1103566" y="66190"/>
                  </a:lnTo>
                  <a:lnTo>
                    <a:pt x="1046722" y="77219"/>
                  </a:lnTo>
                  <a:lnTo>
                    <a:pt x="990938" y="89020"/>
                  </a:lnTo>
                  <a:lnTo>
                    <a:pt x="936253" y="101576"/>
                  </a:lnTo>
                  <a:lnTo>
                    <a:pt x="882706" y="114872"/>
                  </a:lnTo>
                  <a:lnTo>
                    <a:pt x="830336" y="128889"/>
                  </a:lnTo>
                  <a:lnTo>
                    <a:pt x="779182" y="143613"/>
                  </a:lnTo>
                  <a:lnTo>
                    <a:pt x="729285" y="159027"/>
                  </a:lnTo>
                  <a:lnTo>
                    <a:pt x="680682" y="175114"/>
                  </a:lnTo>
                  <a:lnTo>
                    <a:pt x="633413" y="191858"/>
                  </a:lnTo>
                  <a:lnTo>
                    <a:pt x="587518" y="209242"/>
                  </a:lnTo>
                  <a:lnTo>
                    <a:pt x="543036" y="227250"/>
                  </a:lnTo>
                  <a:lnTo>
                    <a:pt x="500005" y="245866"/>
                  </a:lnTo>
                  <a:lnTo>
                    <a:pt x="458465" y="265073"/>
                  </a:lnTo>
                  <a:lnTo>
                    <a:pt x="418455" y="284856"/>
                  </a:lnTo>
                  <a:lnTo>
                    <a:pt x="380015" y="305196"/>
                  </a:lnTo>
                  <a:lnTo>
                    <a:pt x="343184" y="326079"/>
                  </a:lnTo>
                  <a:lnTo>
                    <a:pt x="308000" y="347488"/>
                  </a:lnTo>
                  <a:lnTo>
                    <a:pt x="274504" y="369405"/>
                  </a:lnTo>
                  <a:lnTo>
                    <a:pt x="242733" y="391816"/>
                  </a:lnTo>
                  <a:lnTo>
                    <a:pt x="184529" y="438050"/>
                  </a:lnTo>
                  <a:lnTo>
                    <a:pt x="133700" y="486059"/>
                  </a:lnTo>
                  <a:lnTo>
                    <a:pt x="90560" y="535712"/>
                  </a:lnTo>
                  <a:lnTo>
                    <a:pt x="55423" y="586877"/>
                  </a:lnTo>
                  <a:lnTo>
                    <a:pt x="28604" y="639423"/>
                  </a:lnTo>
                  <a:lnTo>
                    <a:pt x="10415" y="693219"/>
                  </a:lnTo>
                  <a:lnTo>
                    <a:pt x="1170" y="748134"/>
                  </a:lnTo>
                  <a:lnTo>
                    <a:pt x="0" y="775970"/>
                  </a:lnTo>
                  <a:lnTo>
                    <a:pt x="1170" y="803797"/>
                  </a:lnTo>
                  <a:lnTo>
                    <a:pt x="10415" y="858698"/>
                  </a:lnTo>
                  <a:lnTo>
                    <a:pt x="28604" y="912483"/>
                  </a:lnTo>
                  <a:lnTo>
                    <a:pt x="55423" y="965020"/>
                  </a:lnTo>
                  <a:lnTo>
                    <a:pt x="90560" y="1016179"/>
                  </a:lnTo>
                  <a:lnTo>
                    <a:pt x="133700" y="1065827"/>
                  </a:lnTo>
                  <a:lnTo>
                    <a:pt x="184529" y="1113833"/>
                  </a:lnTo>
                  <a:lnTo>
                    <a:pt x="242733" y="1160067"/>
                  </a:lnTo>
                  <a:lnTo>
                    <a:pt x="274504" y="1182477"/>
                  </a:lnTo>
                  <a:lnTo>
                    <a:pt x="308000" y="1204395"/>
                  </a:lnTo>
                  <a:lnTo>
                    <a:pt x="343184" y="1225805"/>
                  </a:lnTo>
                  <a:lnTo>
                    <a:pt x="380015" y="1246688"/>
                  </a:lnTo>
                  <a:lnTo>
                    <a:pt x="418455" y="1267030"/>
                  </a:lnTo>
                  <a:lnTo>
                    <a:pt x="458465" y="1286814"/>
                  </a:lnTo>
                  <a:lnTo>
                    <a:pt x="500005" y="1306023"/>
                  </a:lnTo>
                  <a:lnTo>
                    <a:pt x="543036" y="1324641"/>
                  </a:lnTo>
                  <a:lnTo>
                    <a:pt x="587518" y="1342652"/>
                  </a:lnTo>
                  <a:lnTo>
                    <a:pt x="633413" y="1360038"/>
                  </a:lnTo>
                  <a:lnTo>
                    <a:pt x="680682" y="1376785"/>
                  </a:lnTo>
                  <a:lnTo>
                    <a:pt x="729285" y="1392874"/>
                  </a:lnTo>
                  <a:lnTo>
                    <a:pt x="779182" y="1408290"/>
                  </a:lnTo>
                  <a:lnTo>
                    <a:pt x="830336" y="1423017"/>
                  </a:lnTo>
                  <a:lnTo>
                    <a:pt x="882706" y="1437037"/>
                  </a:lnTo>
                  <a:lnTo>
                    <a:pt x="936253" y="1450335"/>
                  </a:lnTo>
                  <a:lnTo>
                    <a:pt x="990938" y="1462894"/>
                  </a:lnTo>
                  <a:lnTo>
                    <a:pt x="1046722" y="1474698"/>
                  </a:lnTo>
                  <a:lnTo>
                    <a:pt x="1103566" y="1485730"/>
                  </a:lnTo>
                  <a:lnTo>
                    <a:pt x="1161430" y="1495974"/>
                  </a:lnTo>
                  <a:lnTo>
                    <a:pt x="1220276" y="1505413"/>
                  </a:lnTo>
                  <a:lnTo>
                    <a:pt x="1280064" y="1514032"/>
                  </a:lnTo>
                  <a:lnTo>
                    <a:pt x="1340754" y="1521812"/>
                  </a:lnTo>
                  <a:lnTo>
                    <a:pt x="1402308" y="1528739"/>
                  </a:lnTo>
                  <a:lnTo>
                    <a:pt x="1464686" y="1534796"/>
                  </a:lnTo>
                  <a:lnTo>
                    <a:pt x="1527850" y="1539966"/>
                  </a:lnTo>
                  <a:lnTo>
                    <a:pt x="1591759" y="1544233"/>
                  </a:lnTo>
                  <a:lnTo>
                    <a:pt x="1656375" y="1547580"/>
                  </a:lnTo>
                  <a:lnTo>
                    <a:pt x="1721659" y="1549991"/>
                  </a:lnTo>
                  <a:lnTo>
                    <a:pt x="1787571" y="1551450"/>
                  </a:lnTo>
                  <a:lnTo>
                    <a:pt x="1854073" y="1551939"/>
                  </a:lnTo>
                  <a:lnTo>
                    <a:pt x="1920566" y="1551450"/>
                  </a:lnTo>
                  <a:lnTo>
                    <a:pt x="1986470" y="1549991"/>
                  </a:lnTo>
                  <a:lnTo>
                    <a:pt x="2051746" y="1547580"/>
                  </a:lnTo>
                  <a:lnTo>
                    <a:pt x="2116355" y="1544233"/>
                  </a:lnTo>
                  <a:lnTo>
                    <a:pt x="2180258" y="1539966"/>
                  </a:lnTo>
                  <a:lnTo>
                    <a:pt x="2243415" y="1534796"/>
                  </a:lnTo>
                  <a:lnTo>
                    <a:pt x="2305788" y="1528739"/>
                  </a:lnTo>
                  <a:lnTo>
                    <a:pt x="2367336" y="1521812"/>
                  </a:lnTo>
                  <a:lnTo>
                    <a:pt x="2428021" y="1514032"/>
                  </a:lnTo>
                  <a:lnTo>
                    <a:pt x="2487803" y="1505413"/>
                  </a:lnTo>
                  <a:lnTo>
                    <a:pt x="2546644" y="1495974"/>
                  </a:lnTo>
                  <a:lnTo>
                    <a:pt x="2604503" y="1485730"/>
                  </a:lnTo>
                  <a:lnTo>
                    <a:pt x="2661343" y="1474698"/>
                  </a:lnTo>
                  <a:lnTo>
                    <a:pt x="2717123" y="1462894"/>
                  </a:lnTo>
                  <a:lnTo>
                    <a:pt x="2771804" y="1450335"/>
                  </a:lnTo>
                  <a:lnTo>
                    <a:pt x="2825348" y="1437037"/>
                  </a:lnTo>
                  <a:lnTo>
                    <a:pt x="2877714" y="1423017"/>
                  </a:lnTo>
                  <a:lnTo>
                    <a:pt x="2928864" y="1408290"/>
                  </a:lnTo>
                  <a:lnTo>
                    <a:pt x="2978759" y="1392874"/>
                  </a:lnTo>
                  <a:lnTo>
                    <a:pt x="3027359" y="1376785"/>
                  </a:lnTo>
                  <a:lnTo>
                    <a:pt x="3074625" y="1360038"/>
                  </a:lnTo>
                  <a:lnTo>
                    <a:pt x="3120518" y="1342652"/>
                  </a:lnTo>
                  <a:lnTo>
                    <a:pt x="3164998" y="1324641"/>
                  </a:lnTo>
                  <a:lnTo>
                    <a:pt x="3208027" y="1306023"/>
                  </a:lnTo>
                  <a:lnTo>
                    <a:pt x="3249565" y="1286814"/>
                  </a:lnTo>
                  <a:lnTo>
                    <a:pt x="3289573" y="1267030"/>
                  </a:lnTo>
                  <a:lnTo>
                    <a:pt x="3328012" y="1246688"/>
                  </a:lnTo>
                  <a:lnTo>
                    <a:pt x="3364842" y="1225805"/>
                  </a:lnTo>
                  <a:lnTo>
                    <a:pt x="3400024" y="1204395"/>
                  </a:lnTo>
                  <a:lnTo>
                    <a:pt x="3433520" y="1182477"/>
                  </a:lnTo>
                  <a:lnTo>
                    <a:pt x="3465289" y="1160067"/>
                  </a:lnTo>
                  <a:lnTo>
                    <a:pt x="3523492" y="1113833"/>
                  </a:lnTo>
                  <a:lnTo>
                    <a:pt x="3574320" y="1065827"/>
                  </a:lnTo>
                  <a:lnTo>
                    <a:pt x="3617459" y="1016179"/>
                  </a:lnTo>
                  <a:lnTo>
                    <a:pt x="3652595" y="965020"/>
                  </a:lnTo>
                  <a:lnTo>
                    <a:pt x="3679414" y="912483"/>
                  </a:lnTo>
                  <a:lnTo>
                    <a:pt x="3697603" y="858698"/>
                  </a:lnTo>
                  <a:lnTo>
                    <a:pt x="3706848" y="803797"/>
                  </a:lnTo>
                  <a:lnTo>
                    <a:pt x="3708019" y="775970"/>
                  </a:lnTo>
                  <a:lnTo>
                    <a:pt x="3706848" y="748134"/>
                  </a:lnTo>
                  <a:lnTo>
                    <a:pt x="3697603" y="693219"/>
                  </a:lnTo>
                  <a:lnTo>
                    <a:pt x="3679414" y="639423"/>
                  </a:lnTo>
                  <a:lnTo>
                    <a:pt x="3652595" y="586877"/>
                  </a:lnTo>
                  <a:lnTo>
                    <a:pt x="3617459" y="535712"/>
                  </a:lnTo>
                  <a:lnTo>
                    <a:pt x="3574320" y="486059"/>
                  </a:lnTo>
                  <a:lnTo>
                    <a:pt x="3523492" y="438050"/>
                  </a:lnTo>
                  <a:lnTo>
                    <a:pt x="3465289" y="391816"/>
                  </a:lnTo>
                  <a:lnTo>
                    <a:pt x="3433520" y="369405"/>
                  </a:lnTo>
                  <a:lnTo>
                    <a:pt x="3400024" y="347488"/>
                  </a:lnTo>
                  <a:lnTo>
                    <a:pt x="3364842" y="326079"/>
                  </a:lnTo>
                  <a:lnTo>
                    <a:pt x="3328012" y="305196"/>
                  </a:lnTo>
                  <a:lnTo>
                    <a:pt x="3289573" y="284856"/>
                  </a:lnTo>
                  <a:lnTo>
                    <a:pt x="3249565" y="265073"/>
                  </a:lnTo>
                  <a:lnTo>
                    <a:pt x="3208027" y="245866"/>
                  </a:lnTo>
                  <a:lnTo>
                    <a:pt x="3164998" y="227250"/>
                  </a:lnTo>
                  <a:lnTo>
                    <a:pt x="3120518" y="209242"/>
                  </a:lnTo>
                  <a:lnTo>
                    <a:pt x="3074625" y="191858"/>
                  </a:lnTo>
                  <a:lnTo>
                    <a:pt x="3027359" y="175114"/>
                  </a:lnTo>
                  <a:lnTo>
                    <a:pt x="2978759" y="159027"/>
                  </a:lnTo>
                  <a:lnTo>
                    <a:pt x="2928864" y="143613"/>
                  </a:lnTo>
                  <a:lnTo>
                    <a:pt x="2877714" y="128889"/>
                  </a:lnTo>
                  <a:lnTo>
                    <a:pt x="2825348" y="114872"/>
                  </a:lnTo>
                  <a:lnTo>
                    <a:pt x="2771804" y="101576"/>
                  </a:lnTo>
                  <a:lnTo>
                    <a:pt x="2717123" y="89020"/>
                  </a:lnTo>
                  <a:lnTo>
                    <a:pt x="2661343" y="77219"/>
                  </a:lnTo>
                  <a:lnTo>
                    <a:pt x="2604503" y="66190"/>
                  </a:lnTo>
                  <a:lnTo>
                    <a:pt x="2546644" y="55948"/>
                  </a:lnTo>
                  <a:lnTo>
                    <a:pt x="2487803" y="46512"/>
                  </a:lnTo>
                  <a:lnTo>
                    <a:pt x="2428021" y="37896"/>
                  </a:lnTo>
                  <a:lnTo>
                    <a:pt x="2367336" y="30117"/>
                  </a:lnTo>
                  <a:lnTo>
                    <a:pt x="2305788" y="23192"/>
                  </a:lnTo>
                  <a:lnTo>
                    <a:pt x="2243415" y="17137"/>
                  </a:lnTo>
                  <a:lnTo>
                    <a:pt x="2180258" y="11969"/>
                  </a:lnTo>
                  <a:lnTo>
                    <a:pt x="2116355" y="7704"/>
                  </a:lnTo>
                  <a:lnTo>
                    <a:pt x="2051746" y="4358"/>
                  </a:lnTo>
                  <a:lnTo>
                    <a:pt x="1986470" y="1947"/>
                  </a:lnTo>
                  <a:lnTo>
                    <a:pt x="1920566" y="489"/>
                  </a:lnTo>
                  <a:lnTo>
                    <a:pt x="1854073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47280" y="408940"/>
              <a:ext cx="3708400" cy="1551940"/>
            </a:xfrm>
            <a:custGeom>
              <a:avLst/>
              <a:gdLst/>
              <a:ahLst/>
              <a:cxnLst/>
              <a:rect l="l" t="t" r="r" b="b"/>
              <a:pathLst>
                <a:path w="3708400" h="1551939">
                  <a:moveTo>
                    <a:pt x="0" y="775970"/>
                  </a:moveTo>
                  <a:lnTo>
                    <a:pt x="4655" y="720545"/>
                  </a:lnTo>
                  <a:lnTo>
                    <a:pt x="18411" y="666173"/>
                  </a:lnTo>
                  <a:lnTo>
                    <a:pt x="40954" y="612986"/>
                  </a:lnTo>
                  <a:lnTo>
                    <a:pt x="71972" y="561114"/>
                  </a:lnTo>
                  <a:lnTo>
                    <a:pt x="111149" y="510689"/>
                  </a:lnTo>
                  <a:lnTo>
                    <a:pt x="158173" y="461841"/>
                  </a:lnTo>
                  <a:lnTo>
                    <a:pt x="212729" y="414703"/>
                  </a:lnTo>
                  <a:lnTo>
                    <a:pt x="274504" y="369405"/>
                  </a:lnTo>
                  <a:lnTo>
                    <a:pt x="308000" y="347488"/>
                  </a:lnTo>
                  <a:lnTo>
                    <a:pt x="343184" y="326079"/>
                  </a:lnTo>
                  <a:lnTo>
                    <a:pt x="380015" y="305196"/>
                  </a:lnTo>
                  <a:lnTo>
                    <a:pt x="418455" y="284856"/>
                  </a:lnTo>
                  <a:lnTo>
                    <a:pt x="458465" y="265073"/>
                  </a:lnTo>
                  <a:lnTo>
                    <a:pt x="500005" y="245866"/>
                  </a:lnTo>
                  <a:lnTo>
                    <a:pt x="543036" y="227250"/>
                  </a:lnTo>
                  <a:lnTo>
                    <a:pt x="587518" y="209242"/>
                  </a:lnTo>
                  <a:lnTo>
                    <a:pt x="633413" y="191858"/>
                  </a:lnTo>
                  <a:lnTo>
                    <a:pt x="680682" y="175114"/>
                  </a:lnTo>
                  <a:lnTo>
                    <a:pt x="729285" y="159027"/>
                  </a:lnTo>
                  <a:lnTo>
                    <a:pt x="779182" y="143613"/>
                  </a:lnTo>
                  <a:lnTo>
                    <a:pt x="830336" y="128889"/>
                  </a:lnTo>
                  <a:lnTo>
                    <a:pt x="882706" y="114872"/>
                  </a:lnTo>
                  <a:lnTo>
                    <a:pt x="936253" y="101576"/>
                  </a:lnTo>
                  <a:lnTo>
                    <a:pt x="990938" y="89020"/>
                  </a:lnTo>
                  <a:lnTo>
                    <a:pt x="1046722" y="77219"/>
                  </a:lnTo>
                  <a:lnTo>
                    <a:pt x="1103566" y="66190"/>
                  </a:lnTo>
                  <a:lnTo>
                    <a:pt x="1161430" y="55948"/>
                  </a:lnTo>
                  <a:lnTo>
                    <a:pt x="1220276" y="46512"/>
                  </a:lnTo>
                  <a:lnTo>
                    <a:pt x="1280064" y="37896"/>
                  </a:lnTo>
                  <a:lnTo>
                    <a:pt x="1340754" y="30117"/>
                  </a:lnTo>
                  <a:lnTo>
                    <a:pt x="1402308" y="23192"/>
                  </a:lnTo>
                  <a:lnTo>
                    <a:pt x="1464686" y="17137"/>
                  </a:lnTo>
                  <a:lnTo>
                    <a:pt x="1527850" y="11969"/>
                  </a:lnTo>
                  <a:lnTo>
                    <a:pt x="1591759" y="7704"/>
                  </a:lnTo>
                  <a:lnTo>
                    <a:pt x="1656375" y="4358"/>
                  </a:lnTo>
                  <a:lnTo>
                    <a:pt x="1721659" y="1947"/>
                  </a:lnTo>
                  <a:lnTo>
                    <a:pt x="1787571" y="489"/>
                  </a:lnTo>
                  <a:lnTo>
                    <a:pt x="1854073" y="0"/>
                  </a:lnTo>
                  <a:lnTo>
                    <a:pt x="1920566" y="489"/>
                  </a:lnTo>
                  <a:lnTo>
                    <a:pt x="1986470" y="1947"/>
                  </a:lnTo>
                  <a:lnTo>
                    <a:pt x="2051746" y="4358"/>
                  </a:lnTo>
                  <a:lnTo>
                    <a:pt x="2116355" y="7704"/>
                  </a:lnTo>
                  <a:lnTo>
                    <a:pt x="2180258" y="11969"/>
                  </a:lnTo>
                  <a:lnTo>
                    <a:pt x="2243415" y="17137"/>
                  </a:lnTo>
                  <a:lnTo>
                    <a:pt x="2305788" y="23192"/>
                  </a:lnTo>
                  <a:lnTo>
                    <a:pt x="2367336" y="30117"/>
                  </a:lnTo>
                  <a:lnTo>
                    <a:pt x="2428021" y="37896"/>
                  </a:lnTo>
                  <a:lnTo>
                    <a:pt x="2487803" y="46512"/>
                  </a:lnTo>
                  <a:lnTo>
                    <a:pt x="2546644" y="55948"/>
                  </a:lnTo>
                  <a:lnTo>
                    <a:pt x="2604503" y="66190"/>
                  </a:lnTo>
                  <a:lnTo>
                    <a:pt x="2661343" y="77219"/>
                  </a:lnTo>
                  <a:lnTo>
                    <a:pt x="2717123" y="89020"/>
                  </a:lnTo>
                  <a:lnTo>
                    <a:pt x="2771804" y="101576"/>
                  </a:lnTo>
                  <a:lnTo>
                    <a:pt x="2825348" y="114872"/>
                  </a:lnTo>
                  <a:lnTo>
                    <a:pt x="2877714" y="128889"/>
                  </a:lnTo>
                  <a:lnTo>
                    <a:pt x="2928864" y="143613"/>
                  </a:lnTo>
                  <a:lnTo>
                    <a:pt x="2978759" y="159027"/>
                  </a:lnTo>
                  <a:lnTo>
                    <a:pt x="3027359" y="175114"/>
                  </a:lnTo>
                  <a:lnTo>
                    <a:pt x="3074625" y="191858"/>
                  </a:lnTo>
                  <a:lnTo>
                    <a:pt x="3120518" y="209242"/>
                  </a:lnTo>
                  <a:lnTo>
                    <a:pt x="3164998" y="227250"/>
                  </a:lnTo>
                  <a:lnTo>
                    <a:pt x="3208027" y="245866"/>
                  </a:lnTo>
                  <a:lnTo>
                    <a:pt x="3249565" y="265073"/>
                  </a:lnTo>
                  <a:lnTo>
                    <a:pt x="3289573" y="284856"/>
                  </a:lnTo>
                  <a:lnTo>
                    <a:pt x="3328012" y="305196"/>
                  </a:lnTo>
                  <a:lnTo>
                    <a:pt x="3364842" y="326079"/>
                  </a:lnTo>
                  <a:lnTo>
                    <a:pt x="3400024" y="347488"/>
                  </a:lnTo>
                  <a:lnTo>
                    <a:pt x="3433520" y="369405"/>
                  </a:lnTo>
                  <a:lnTo>
                    <a:pt x="3465289" y="391816"/>
                  </a:lnTo>
                  <a:lnTo>
                    <a:pt x="3523492" y="438050"/>
                  </a:lnTo>
                  <a:lnTo>
                    <a:pt x="3574320" y="486059"/>
                  </a:lnTo>
                  <a:lnTo>
                    <a:pt x="3617459" y="535712"/>
                  </a:lnTo>
                  <a:lnTo>
                    <a:pt x="3652595" y="586877"/>
                  </a:lnTo>
                  <a:lnTo>
                    <a:pt x="3679414" y="639423"/>
                  </a:lnTo>
                  <a:lnTo>
                    <a:pt x="3697603" y="693219"/>
                  </a:lnTo>
                  <a:lnTo>
                    <a:pt x="3706848" y="748134"/>
                  </a:lnTo>
                  <a:lnTo>
                    <a:pt x="3708019" y="775970"/>
                  </a:lnTo>
                  <a:lnTo>
                    <a:pt x="3706848" y="803797"/>
                  </a:lnTo>
                  <a:lnTo>
                    <a:pt x="3703363" y="831379"/>
                  </a:lnTo>
                  <a:lnTo>
                    <a:pt x="3689607" y="885738"/>
                  </a:lnTo>
                  <a:lnTo>
                    <a:pt x="3667064" y="938916"/>
                  </a:lnTo>
                  <a:lnTo>
                    <a:pt x="3636047" y="990780"/>
                  </a:lnTo>
                  <a:lnTo>
                    <a:pt x="3596870" y="1041200"/>
                  </a:lnTo>
                  <a:lnTo>
                    <a:pt x="3549848" y="1090043"/>
                  </a:lnTo>
                  <a:lnTo>
                    <a:pt x="3495293" y="1137180"/>
                  </a:lnTo>
                  <a:lnTo>
                    <a:pt x="3433520" y="1182477"/>
                  </a:lnTo>
                  <a:lnTo>
                    <a:pt x="3400024" y="1204395"/>
                  </a:lnTo>
                  <a:lnTo>
                    <a:pt x="3364842" y="1225805"/>
                  </a:lnTo>
                  <a:lnTo>
                    <a:pt x="3328012" y="1246688"/>
                  </a:lnTo>
                  <a:lnTo>
                    <a:pt x="3289573" y="1267030"/>
                  </a:lnTo>
                  <a:lnTo>
                    <a:pt x="3249565" y="1286814"/>
                  </a:lnTo>
                  <a:lnTo>
                    <a:pt x="3208027" y="1306023"/>
                  </a:lnTo>
                  <a:lnTo>
                    <a:pt x="3164998" y="1324641"/>
                  </a:lnTo>
                  <a:lnTo>
                    <a:pt x="3120518" y="1342652"/>
                  </a:lnTo>
                  <a:lnTo>
                    <a:pt x="3074625" y="1360038"/>
                  </a:lnTo>
                  <a:lnTo>
                    <a:pt x="3027359" y="1376785"/>
                  </a:lnTo>
                  <a:lnTo>
                    <a:pt x="2978759" y="1392874"/>
                  </a:lnTo>
                  <a:lnTo>
                    <a:pt x="2928864" y="1408290"/>
                  </a:lnTo>
                  <a:lnTo>
                    <a:pt x="2877714" y="1423017"/>
                  </a:lnTo>
                  <a:lnTo>
                    <a:pt x="2825348" y="1437037"/>
                  </a:lnTo>
                  <a:lnTo>
                    <a:pt x="2771804" y="1450335"/>
                  </a:lnTo>
                  <a:lnTo>
                    <a:pt x="2717123" y="1462894"/>
                  </a:lnTo>
                  <a:lnTo>
                    <a:pt x="2661343" y="1474698"/>
                  </a:lnTo>
                  <a:lnTo>
                    <a:pt x="2604503" y="1485730"/>
                  </a:lnTo>
                  <a:lnTo>
                    <a:pt x="2546644" y="1495974"/>
                  </a:lnTo>
                  <a:lnTo>
                    <a:pt x="2487803" y="1505413"/>
                  </a:lnTo>
                  <a:lnTo>
                    <a:pt x="2428021" y="1514032"/>
                  </a:lnTo>
                  <a:lnTo>
                    <a:pt x="2367336" y="1521812"/>
                  </a:lnTo>
                  <a:lnTo>
                    <a:pt x="2305788" y="1528739"/>
                  </a:lnTo>
                  <a:lnTo>
                    <a:pt x="2243415" y="1534796"/>
                  </a:lnTo>
                  <a:lnTo>
                    <a:pt x="2180258" y="1539966"/>
                  </a:lnTo>
                  <a:lnTo>
                    <a:pt x="2116355" y="1544233"/>
                  </a:lnTo>
                  <a:lnTo>
                    <a:pt x="2051746" y="1547580"/>
                  </a:lnTo>
                  <a:lnTo>
                    <a:pt x="1986470" y="1549991"/>
                  </a:lnTo>
                  <a:lnTo>
                    <a:pt x="1920566" y="1551450"/>
                  </a:lnTo>
                  <a:lnTo>
                    <a:pt x="1854073" y="1551939"/>
                  </a:lnTo>
                  <a:lnTo>
                    <a:pt x="1787571" y="1551450"/>
                  </a:lnTo>
                  <a:lnTo>
                    <a:pt x="1721659" y="1549991"/>
                  </a:lnTo>
                  <a:lnTo>
                    <a:pt x="1656375" y="1547580"/>
                  </a:lnTo>
                  <a:lnTo>
                    <a:pt x="1591759" y="1544233"/>
                  </a:lnTo>
                  <a:lnTo>
                    <a:pt x="1527850" y="1539966"/>
                  </a:lnTo>
                  <a:lnTo>
                    <a:pt x="1464686" y="1534796"/>
                  </a:lnTo>
                  <a:lnTo>
                    <a:pt x="1402308" y="1528739"/>
                  </a:lnTo>
                  <a:lnTo>
                    <a:pt x="1340754" y="1521812"/>
                  </a:lnTo>
                  <a:lnTo>
                    <a:pt x="1280064" y="1514032"/>
                  </a:lnTo>
                  <a:lnTo>
                    <a:pt x="1220276" y="1505413"/>
                  </a:lnTo>
                  <a:lnTo>
                    <a:pt x="1161430" y="1495974"/>
                  </a:lnTo>
                  <a:lnTo>
                    <a:pt x="1103566" y="1485730"/>
                  </a:lnTo>
                  <a:lnTo>
                    <a:pt x="1046722" y="1474698"/>
                  </a:lnTo>
                  <a:lnTo>
                    <a:pt x="990938" y="1462894"/>
                  </a:lnTo>
                  <a:lnTo>
                    <a:pt x="936253" y="1450335"/>
                  </a:lnTo>
                  <a:lnTo>
                    <a:pt x="882706" y="1437037"/>
                  </a:lnTo>
                  <a:lnTo>
                    <a:pt x="830336" y="1423017"/>
                  </a:lnTo>
                  <a:lnTo>
                    <a:pt x="779182" y="1408290"/>
                  </a:lnTo>
                  <a:lnTo>
                    <a:pt x="729285" y="1392874"/>
                  </a:lnTo>
                  <a:lnTo>
                    <a:pt x="680682" y="1376785"/>
                  </a:lnTo>
                  <a:lnTo>
                    <a:pt x="633413" y="1360038"/>
                  </a:lnTo>
                  <a:lnTo>
                    <a:pt x="587518" y="1342652"/>
                  </a:lnTo>
                  <a:lnTo>
                    <a:pt x="543036" y="1324641"/>
                  </a:lnTo>
                  <a:lnTo>
                    <a:pt x="500005" y="1306023"/>
                  </a:lnTo>
                  <a:lnTo>
                    <a:pt x="458465" y="1286814"/>
                  </a:lnTo>
                  <a:lnTo>
                    <a:pt x="418455" y="1267030"/>
                  </a:lnTo>
                  <a:lnTo>
                    <a:pt x="380015" y="1246688"/>
                  </a:lnTo>
                  <a:lnTo>
                    <a:pt x="343184" y="1225805"/>
                  </a:lnTo>
                  <a:lnTo>
                    <a:pt x="308000" y="1204395"/>
                  </a:lnTo>
                  <a:lnTo>
                    <a:pt x="274504" y="1182477"/>
                  </a:lnTo>
                  <a:lnTo>
                    <a:pt x="242733" y="1160067"/>
                  </a:lnTo>
                  <a:lnTo>
                    <a:pt x="184529" y="1113833"/>
                  </a:lnTo>
                  <a:lnTo>
                    <a:pt x="133700" y="1065827"/>
                  </a:lnTo>
                  <a:lnTo>
                    <a:pt x="90560" y="1016179"/>
                  </a:lnTo>
                  <a:lnTo>
                    <a:pt x="55423" y="965020"/>
                  </a:lnTo>
                  <a:lnTo>
                    <a:pt x="28604" y="912483"/>
                  </a:lnTo>
                  <a:lnTo>
                    <a:pt x="10415" y="858698"/>
                  </a:lnTo>
                  <a:lnTo>
                    <a:pt x="1170" y="803797"/>
                  </a:lnTo>
                  <a:lnTo>
                    <a:pt x="0" y="775970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25384" y="807720"/>
              <a:ext cx="2551176" cy="661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99577" y="1061973"/>
              <a:ext cx="1998980" cy="274320"/>
            </a:xfrm>
            <a:custGeom>
              <a:avLst/>
              <a:gdLst/>
              <a:ahLst/>
              <a:cxnLst/>
              <a:rect l="l" t="t" r="r" b="b"/>
              <a:pathLst>
                <a:path w="1998979" h="274319">
                  <a:moveTo>
                    <a:pt x="1500124" y="0"/>
                  </a:moveTo>
                  <a:lnTo>
                    <a:pt x="1456181" y="0"/>
                  </a:lnTo>
                  <a:lnTo>
                    <a:pt x="1368805" y="273812"/>
                  </a:lnTo>
                  <a:lnTo>
                    <a:pt x="1403730" y="273812"/>
                  </a:lnTo>
                  <a:lnTo>
                    <a:pt x="1427733" y="196087"/>
                  </a:lnTo>
                  <a:lnTo>
                    <a:pt x="1563152" y="196087"/>
                  </a:lnTo>
                  <a:lnTo>
                    <a:pt x="1552579" y="163195"/>
                  </a:lnTo>
                  <a:lnTo>
                    <a:pt x="1437894" y="163195"/>
                  </a:lnTo>
                  <a:lnTo>
                    <a:pt x="1474977" y="43306"/>
                  </a:lnTo>
                  <a:lnTo>
                    <a:pt x="1514044" y="43306"/>
                  </a:lnTo>
                  <a:lnTo>
                    <a:pt x="1500124" y="0"/>
                  </a:lnTo>
                  <a:close/>
                </a:path>
                <a:path w="1998979" h="274319">
                  <a:moveTo>
                    <a:pt x="1563152" y="196087"/>
                  </a:moveTo>
                  <a:lnTo>
                    <a:pt x="1520317" y="196087"/>
                  </a:lnTo>
                  <a:lnTo>
                    <a:pt x="1546987" y="273812"/>
                  </a:lnTo>
                  <a:lnTo>
                    <a:pt x="1588134" y="273812"/>
                  </a:lnTo>
                  <a:lnTo>
                    <a:pt x="1563152" y="196087"/>
                  </a:lnTo>
                  <a:close/>
                </a:path>
                <a:path w="1998979" h="274319">
                  <a:moveTo>
                    <a:pt x="1514044" y="43306"/>
                  </a:moveTo>
                  <a:lnTo>
                    <a:pt x="1474977" y="43306"/>
                  </a:lnTo>
                  <a:lnTo>
                    <a:pt x="1512316" y="163195"/>
                  </a:lnTo>
                  <a:lnTo>
                    <a:pt x="1552579" y="163195"/>
                  </a:lnTo>
                  <a:lnTo>
                    <a:pt x="1514044" y="43306"/>
                  </a:lnTo>
                  <a:close/>
                </a:path>
                <a:path w="1998979" h="274319">
                  <a:moveTo>
                    <a:pt x="561594" y="0"/>
                  </a:moveTo>
                  <a:lnTo>
                    <a:pt x="452881" y="0"/>
                  </a:lnTo>
                  <a:lnTo>
                    <a:pt x="452881" y="273812"/>
                  </a:lnTo>
                  <a:lnTo>
                    <a:pt x="492251" y="273812"/>
                  </a:lnTo>
                  <a:lnTo>
                    <a:pt x="492251" y="158750"/>
                  </a:lnTo>
                  <a:lnTo>
                    <a:pt x="603898" y="158750"/>
                  </a:lnTo>
                  <a:lnTo>
                    <a:pt x="599948" y="149351"/>
                  </a:lnTo>
                  <a:lnTo>
                    <a:pt x="611711" y="144732"/>
                  </a:lnTo>
                  <a:lnTo>
                    <a:pt x="621855" y="138493"/>
                  </a:lnTo>
                  <a:lnTo>
                    <a:pt x="630380" y="130635"/>
                  </a:lnTo>
                  <a:lnTo>
                    <a:pt x="635342" y="123825"/>
                  </a:lnTo>
                  <a:lnTo>
                    <a:pt x="492251" y="123825"/>
                  </a:lnTo>
                  <a:lnTo>
                    <a:pt x="492251" y="37211"/>
                  </a:lnTo>
                  <a:lnTo>
                    <a:pt x="637327" y="37211"/>
                  </a:lnTo>
                  <a:lnTo>
                    <a:pt x="627761" y="24511"/>
                  </a:lnTo>
                  <a:lnTo>
                    <a:pt x="615547" y="13823"/>
                  </a:lnTo>
                  <a:lnTo>
                    <a:pt x="600440" y="6159"/>
                  </a:lnTo>
                  <a:lnTo>
                    <a:pt x="582451" y="1543"/>
                  </a:lnTo>
                  <a:lnTo>
                    <a:pt x="561594" y="0"/>
                  </a:lnTo>
                  <a:close/>
                </a:path>
                <a:path w="1998979" h="274319">
                  <a:moveTo>
                    <a:pt x="603898" y="158750"/>
                  </a:moveTo>
                  <a:lnTo>
                    <a:pt x="561594" y="158750"/>
                  </a:lnTo>
                  <a:lnTo>
                    <a:pt x="610489" y="273812"/>
                  </a:lnTo>
                  <a:lnTo>
                    <a:pt x="652272" y="273812"/>
                  </a:lnTo>
                  <a:lnTo>
                    <a:pt x="603898" y="158750"/>
                  </a:lnTo>
                  <a:close/>
                </a:path>
                <a:path w="1998979" h="274319">
                  <a:moveTo>
                    <a:pt x="637327" y="37211"/>
                  </a:moveTo>
                  <a:lnTo>
                    <a:pt x="561594" y="37211"/>
                  </a:lnTo>
                  <a:lnTo>
                    <a:pt x="571257" y="37877"/>
                  </a:lnTo>
                  <a:lnTo>
                    <a:pt x="580040" y="39877"/>
                  </a:lnTo>
                  <a:lnTo>
                    <a:pt x="607137" y="68595"/>
                  </a:lnTo>
                  <a:lnTo>
                    <a:pt x="607949" y="77597"/>
                  </a:lnTo>
                  <a:lnTo>
                    <a:pt x="607165" y="87004"/>
                  </a:lnTo>
                  <a:lnTo>
                    <a:pt x="579802" y="120491"/>
                  </a:lnTo>
                  <a:lnTo>
                    <a:pt x="557529" y="123825"/>
                  </a:lnTo>
                  <a:lnTo>
                    <a:pt x="635342" y="123825"/>
                  </a:lnTo>
                  <a:lnTo>
                    <a:pt x="649477" y="78231"/>
                  </a:lnTo>
                  <a:lnTo>
                    <a:pt x="648120" y="63944"/>
                  </a:lnTo>
                  <a:lnTo>
                    <a:pt x="644048" y="50228"/>
                  </a:lnTo>
                  <a:lnTo>
                    <a:pt x="637327" y="37211"/>
                  </a:lnTo>
                  <a:close/>
                </a:path>
                <a:path w="1998979" h="274319">
                  <a:moveTo>
                    <a:pt x="1994662" y="0"/>
                  </a:moveTo>
                  <a:lnTo>
                    <a:pt x="1818386" y="0"/>
                  </a:lnTo>
                  <a:lnTo>
                    <a:pt x="1818386" y="273812"/>
                  </a:lnTo>
                  <a:lnTo>
                    <a:pt x="1998472" y="273812"/>
                  </a:lnTo>
                  <a:lnTo>
                    <a:pt x="1998472" y="236600"/>
                  </a:lnTo>
                  <a:lnTo>
                    <a:pt x="1859915" y="236600"/>
                  </a:lnTo>
                  <a:lnTo>
                    <a:pt x="1859915" y="148843"/>
                  </a:lnTo>
                  <a:lnTo>
                    <a:pt x="1966849" y="148843"/>
                  </a:lnTo>
                  <a:lnTo>
                    <a:pt x="1966849" y="113918"/>
                  </a:lnTo>
                  <a:lnTo>
                    <a:pt x="1859915" y="113918"/>
                  </a:lnTo>
                  <a:lnTo>
                    <a:pt x="1859915" y="37211"/>
                  </a:lnTo>
                  <a:lnTo>
                    <a:pt x="1994662" y="37211"/>
                  </a:lnTo>
                  <a:lnTo>
                    <a:pt x="1994662" y="0"/>
                  </a:lnTo>
                  <a:close/>
                </a:path>
                <a:path w="1998979" h="274319">
                  <a:moveTo>
                    <a:pt x="1661159" y="0"/>
                  </a:moveTo>
                  <a:lnTo>
                    <a:pt x="1618742" y="0"/>
                  </a:lnTo>
                  <a:lnTo>
                    <a:pt x="1618742" y="273812"/>
                  </a:lnTo>
                  <a:lnTo>
                    <a:pt x="1783969" y="273812"/>
                  </a:lnTo>
                  <a:lnTo>
                    <a:pt x="1783969" y="236600"/>
                  </a:lnTo>
                  <a:lnTo>
                    <a:pt x="1661159" y="236600"/>
                  </a:lnTo>
                  <a:lnTo>
                    <a:pt x="1661159" y="0"/>
                  </a:lnTo>
                  <a:close/>
                </a:path>
                <a:path w="1998979" h="274319">
                  <a:moveTo>
                    <a:pt x="1182243" y="0"/>
                  </a:moveTo>
                  <a:lnTo>
                    <a:pt x="1134109" y="0"/>
                  </a:lnTo>
                  <a:lnTo>
                    <a:pt x="1134109" y="273812"/>
                  </a:lnTo>
                  <a:lnTo>
                    <a:pt x="1169162" y="273812"/>
                  </a:lnTo>
                  <a:lnTo>
                    <a:pt x="1169162" y="68199"/>
                  </a:lnTo>
                  <a:lnTo>
                    <a:pt x="1168907" y="62484"/>
                  </a:lnTo>
                  <a:lnTo>
                    <a:pt x="1168527" y="55117"/>
                  </a:lnTo>
                  <a:lnTo>
                    <a:pt x="1168146" y="41783"/>
                  </a:lnTo>
                  <a:lnTo>
                    <a:pt x="1205817" y="41783"/>
                  </a:lnTo>
                  <a:lnTo>
                    <a:pt x="1182243" y="0"/>
                  </a:lnTo>
                  <a:close/>
                </a:path>
                <a:path w="1998979" h="274319">
                  <a:moveTo>
                    <a:pt x="1205817" y="41783"/>
                  </a:moveTo>
                  <a:lnTo>
                    <a:pt x="1168146" y="41783"/>
                  </a:lnTo>
                  <a:lnTo>
                    <a:pt x="1299337" y="273812"/>
                  </a:lnTo>
                  <a:lnTo>
                    <a:pt x="1338072" y="273812"/>
                  </a:lnTo>
                  <a:lnTo>
                    <a:pt x="1338072" y="216535"/>
                  </a:lnTo>
                  <a:lnTo>
                    <a:pt x="1304417" y="216535"/>
                  </a:lnTo>
                  <a:lnTo>
                    <a:pt x="1205817" y="41783"/>
                  </a:lnTo>
                  <a:close/>
                </a:path>
                <a:path w="1998979" h="274319">
                  <a:moveTo>
                    <a:pt x="1338072" y="0"/>
                  </a:moveTo>
                  <a:lnTo>
                    <a:pt x="1303654" y="0"/>
                  </a:lnTo>
                  <a:lnTo>
                    <a:pt x="1303781" y="194945"/>
                  </a:lnTo>
                  <a:lnTo>
                    <a:pt x="1304036" y="202311"/>
                  </a:lnTo>
                  <a:lnTo>
                    <a:pt x="1304417" y="216535"/>
                  </a:lnTo>
                  <a:lnTo>
                    <a:pt x="1338072" y="216535"/>
                  </a:lnTo>
                  <a:lnTo>
                    <a:pt x="1338072" y="0"/>
                  </a:lnTo>
                  <a:close/>
                </a:path>
                <a:path w="1998979" h="274319">
                  <a:moveTo>
                    <a:pt x="1073530" y="0"/>
                  </a:moveTo>
                  <a:lnTo>
                    <a:pt x="1032001" y="0"/>
                  </a:lnTo>
                  <a:lnTo>
                    <a:pt x="1032001" y="273812"/>
                  </a:lnTo>
                  <a:lnTo>
                    <a:pt x="1073530" y="273812"/>
                  </a:lnTo>
                  <a:lnTo>
                    <a:pt x="1073530" y="0"/>
                  </a:lnTo>
                  <a:close/>
                </a:path>
                <a:path w="1998979" h="274319">
                  <a:moveTo>
                    <a:pt x="759205" y="0"/>
                  </a:moveTo>
                  <a:lnTo>
                    <a:pt x="702818" y="0"/>
                  </a:lnTo>
                  <a:lnTo>
                    <a:pt x="702818" y="273812"/>
                  </a:lnTo>
                  <a:lnTo>
                    <a:pt x="739267" y="273812"/>
                  </a:lnTo>
                  <a:lnTo>
                    <a:pt x="739267" y="41655"/>
                  </a:lnTo>
                  <a:lnTo>
                    <a:pt x="774328" y="41655"/>
                  </a:lnTo>
                  <a:lnTo>
                    <a:pt x="759205" y="0"/>
                  </a:lnTo>
                  <a:close/>
                </a:path>
                <a:path w="1998979" h="274319">
                  <a:moveTo>
                    <a:pt x="774328" y="41655"/>
                  </a:moveTo>
                  <a:lnTo>
                    <a:pt x="739267" y="41655"/>
                  </a:lnTo>
                  <a:lnTo>
                    <a:pt x="819403" y="273812"/>
                  </a:lnTo>
                  <a:lnTo>
                    <a:pt x="847725" y="273812"/>
                  </a:lnTo>
                  <a:lnTo>
                    <a:pt x="868774" y="212343"/>
                  </a:lnTo>
                  <a:lnTo>
                    <a:pt x="836295" y="212343"/>
                  </a:lnTo>
                  <a:lnTo>
                    <a:pt x="774328" y="41655"/>
                  </a:lnTo>
                  <a:close/>
                </a:path>
                <a:path w="1998979" h="274319">
                  <a:moveTo>
                    <a:pt x="967740" y="41655"/>
                  </a:moveTo>
                  <a:lnTo>
                    <a:pt x="927226" y="41655"/>
                  </a:lnTo>
                  <a:lnTo>
                    <a:pt x="927226" y="273812"/>
                  </a:lnTo>
                  <a:lnTo>
                    <a:pt x="967740" y="273812"/>
                  </a:lnTo>
                  <a:lnTo>
                    <a:pt x="967740" y="41655"/>
                  </a:lnTo>
                  <a:close/>
                </a:path>
                <a:path w="1998979" h="274319">
                  <a:moveTo>
                    <a:pt x="967740" y="0"/>
                  </a:moveTo>
                  <a:lnTo>
                    <a:pt x="911987" y="0"/>
                  </a:lnTo>
                  <a:lnTo>
                    <a:pt x="836295" y="212343"/>
                  </a:lnTo>
                  <a:lnTo>
                    <a:pt x="868774" y="212343"/>
                  </a:lnTo>
                  <a:lnTo>
                    <a:pt x="927226" y="41655"/>
                  </a:lnTo>
                  <a:lnTo>
                    <a:pt x="967740" y="41655"/>
                  </a:lnTo>
                  <a:lnTo>
                    <a:pt x="967740" y="0"/>
                  </a:lnTo>
                  <a:close/>
                </a:path>
                <a:path w="1998979" h="274319">
                  <a:moveTo>
                    <a:pt x="405129" y="0"/>
                  </a:moveTo>
                  <a:lnTo>
                    <a:pt x="228853" y="0"/>
                  </a:lnTo>
                  <a:lnTo>
                    <a:pt x="228853" y="273812"/>
                  </a:lnTo>
                  <a:lnTo>
                    <a:pt x="408940" y="273812"/>
                  </a:lnTo>
                  <a:lnTo>
                    <a:pt x="408940" y="236600"/>
                  </a:lnTo>
                  <a:lnTo>
                    <a:pt x="270382" y="236600"/>
                  </a:lnTo>
                  <a:lnTo>
                    <a:pt x="270382" y="148843"/>
                  </a:lnTo>
                  <a:lnTo>
                    <a:pt x="377317" y="148843"/>
                  </a:lnTo>
                  <a:lnTo>
                    <a:pt x="377317" y="113918"/>
                  </a:lnTo>
                  <a:lnTo>
                    <a:pt x="270382" y="113918"/>
                  </a:lnTo>
                  <a:lnTo>
                    <a:pt x="270382" y="37211"/>
                  </a:lnTo>
                  <a:lnTo>
                    <a:pt x="405129" y="37211"/>
                  </a:lnTo>
                  <a:lnTo>
                    <a:pt x="405129" y="0"/>
                  </a:lnTo>
                  <a:close/>
                </a:path>
                <a:path w="1998979" h="274319">
                  <a:moveTo>
                    <a:pt x="117728" y="37211"/>
                  </a:moveTo>
                  <a:lnTo>
                    <a:pt x="76200" y="37211"/>
                  </a:lnTo>
                  <a:lnTo>
                    <a:pt x="76200" y="273812"/>
                  </a:lnTo>
                  <a:lnTo>
                    <a:pt x="117728" y="273812"/>
                  </a:lnTo>
                  <a:lnTo>
                    <a:pt x="117728" y="37211"/>
                  </a:lnTo>
                  <a:close/>
                </a:path>
                <a:path w="1998979" h="274319">
                  <a:moveTo>
                    <a:pt x="193928" y="0"/>
                  </a:moveTo>
                  <a:lnTo>
                    <a:pt x="0" y="0"/>
                  </a:lnTo>
                  <a:lnTo>
                    <a:pt x="0" y="37211"/>
                  </a:lnTo>
                  <a:lnTo>
                    <a:pt x="193928" y="37211"/>
                  </a:lnTo>
                  <a:lnTo>
                    <a:pt x="193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37471" y="1105281"/>
              <a:ext cx="74930" cy="120014"/>
            </a:xfrm>
            <a:custGeom>
              <a:avLst/>
              <a:gdLst/>
              <a:ahLst/>
              <a:cxnLst/>
              <a:rect l="l" t="t" r="r" b="b"/>
              <a:pathLst>
                <a:path w="74929" h="120015">
                  <a:moveTo>
                    <a:pt x="37083" y="0"/>
                  </a:moveTo>
                  <a:lnTo>
                    <a:pt x="0" y="119888"/>
                  </a:lnTo>
                  <a:lnTo>
                    <a:pt x="74422" y="119888"/>
                  </a:lnTo>
                  <a:lnTo>
                    <a:pt x="37083" y="0"/>
                  </a:lnTo>
                  <a:close/>
                </a:path>
              </a:pathLst>
            </a:custGeom>
            <a:ln w="10668">
              <a:solidFill>
                <a:srgbClr val="857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86495" y="1093851"/>
              <a:ext cx="126364" cy="972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99577" y="1061973"/>
              <a:ext cx="1998980" cy="274320"/>
            </a:xfrm>
            <a:custGeom>
              <a:avLst/>
              <a:gdLst/>
              <a:ahLst/>
              <a:cxnLst/>
              <a:rect l="l" t="t" r="r" b="b"/>
              <a:pathLst>
                <a:path w="1998979" h="274319">
                  <a:moveTo>
                    <a:pt x="1818386" y="0"/>
                  </a:moveTo>
                  <a:lnTo>
                    <a:pt x="1994662" y="0"/>
                  </a:lnTo>
                  <a:lnTo>
                    <a:pt x="1994662" y="37211"/>
                  </a:lnTo>
                  <a:lnTo>
                    <a:pt x="1859915" y="37211"/>
                  </a:lnTo>
                  <a:lnTo>
                    <a:pt x="1859915" y="113918"/>
                  </a:lnTo>
                  <a:lnTo>
                    <a:pt x="1966849" y="113918"/>
                  </a:lnTo>
                  <a:lnTo>
                    <a:pt x="1966849" y="148843"/>
                  </a:lnTo>
                  <a:lnTo>
                    <a:pt x="1859915" y="148843"/>
                  </a:lnTo>
                  <a:lnTo>
                    <a:pt x="1859915" y="236600"/>
                  </a:lnTo>
                  <a:lnTo>
                    <a:pt x="1998472" y="236600"/>
                  </a:lnTo>
                  <a:lnTo>
                    <a:pt x="1998472" y="273812"/>
                  </a:lnTo>
                  <a:lnTo>
                    <a:pt x="1818386" y="273812"/>
                  </a:lnTo>
                  <a:lnTo>
                    <a:pt x="1818386" y="0"/>
                  </a:lnTo>
                  <a:close/>
                </a:path>
                <a:path w="1998979" h="274319">
                  <a:moveTo>
                    <a:pt x="1618742" y="0"/>
                  </a:moveTo>
                  <a:lnTo>
                    <a:pt x="1661159" y="0"/>
                  </a:lnTo>
                  <a:lnTo>
                    <a:pt x="1661159" y="236600"/>
                  </a:lnTo>
                  <a:lnTo>
                    <a:pt x="1783969" y="236600"/>
                  </a:lnTo>
                  <a:lnTo>
                    <a:pt x="1783969" y="273812"/>
                  </a:lnTo>
                  <a:lnTo>
                    <a:pt x="1618742" y="273812"/>
                  </a:lnTo>
                  <a:lnTo>
                    <a:pt x="1618742" y="0"/>
                  </a:lnTo>
                  <a:close/>
                </a:path>
                <a:path w="1998979" h="274319">
                  <a:moveTo>
                    <a:pt x="1456181" y="0"/>
                  </a:moveTo>
                  <a:lnTo>
                    <a:pt x="1500124" y="0"/>
                  </a:lnTo>
                  <a:lnTo>
                    <a:pt x="1588134" y="273812"/>
                  </a:lnTo>
                  <a:lnTo>
                    <a:pt x="1546987" y="273812"/>
                  </a:lnTo>
                  <a:lnTo>
                    <a:pt x="1520317" y="196087"/>
                  </a:lnTo>
                  <a:lnTo>
                    <a:pt x="1427733" y="196087"/>
                  </a:lnTo>
                  <a:lnTo>
                    <a:pt x="1403730" y="273812"/>
                  </a:lnTo>
                  <a:lnTo>
                    <a:pt x="1368805" y="273812"/>
                  </a:lnTo>
                  <a:lnTo>
                    <a:pt x="1456181" y="0"/>
                  </a:lnTo>
                  <a:close/>
                </a:path>
                <a:path w="1998979" h="274319">
                  <a:moveTo>
                    <a:pt x="1134109" y="0"/>
                  </a:moveTo>
                  <a:lnTo>
                    <a:pt x="1182243" y="0"/>
                  </a:lnTo>
                  <a:lnTo>
                    <a:pt x="1304417" y="216535"/>
                  </a:lnTo>
                  <a:lnTo>
                    <a:pt x="1304036" y="202311"/>
                  </a:lnTo>
                  <a:lnTo>
                    <a:pt x="1303781" y="194945"/>
                  </a:lnTo>
                  <a:lnTo>
                    <a:pt x="1303654" y="188467"/>
                  </a:lnTo>
                  <a:lnTo>
                    <a:pt x="1303654" y="182752"/>
                  </a:lnTo>
                  <a:lnTo>
                    <a:pt x="1303654" y="0"/>
                  </a:lnTo>
                  <a:lnTo>
                    <a:pt x="1338072" y="0"/>
                  </a:lnTo>
                  <a:lnTo>
                    <a:pt x="1338072" y="273812"/>
                  </a:lnTo>
                  <a:lnTo>
                    <a:pt x="1299337" y="273812"/>
                  </a:lnTo>
                  <a:lnTo>
                    <a:pt x="1168146" y="41783"/>
                  </a:lnTo>
                  <a:lnTo>
                    <a:pt x="1168527" y="55117"/>
                  </a:lnTo>
                  <a:lnTo>
                    <a:pt x="1168907" y="62484"/>
                  </a:lnTo>
                  <a:lnTo>
                    <a:pt x="1169162" y="68199"/>
                  </a:lnTo>
                  <a:lnTo>
                    <a:pt x="1169162" y="72136"/>
                  </a:lnTo>
                  <a:lnTo>
                    <a:pt x="1169162" y="273812"/>
                  </a:lnTo>
                  <a:lnTo>
                    <a:pt x="1134109" y="273812"/>
                  </a:lnTo>
                  <a:lnTo>
                    <a:pt x="1134109" y="0"/>
                  </a:lnTo>
                  <a:close/>
                </a:path>
                <a:path w="1998979" h="274319">
                  <a:moveTo>
                    <a:pt x="1032001" y="0"/>
                  </a:moveTo>
                  <a:lnTo>
                    <a:pt x="1073530" y="0"/>
                  </a:lnTo>
                  <a:lnTo>
                    <a:pt x="1073530" y="273812"/>
                  </a:lnTo>
                  <a:lnTo>
                    <a:pt x="1032001" y="273812"/>
                  </a:lnTo>
                  <a:lnTo>
                    <a:pt x="1032001" y="0"/>
                  </a:lnTo>
                  <a:close/>
                </a:path>
                <a:path w="1998979" h="274319">
                  <a:moveTo>
                    <a:pt x="702818" y="0"/>
                  </a:moveTo>
                  <a:lnTo>
                    <a:pt x="759205" y="0"/>
                  </a:lnTo>
                  <a:lnTo>
                    <a:pt x="836295" y="212343"/>
                  </a:lnTo>
                  <a:lnTo>
                    <a:pt x="911987" y="0"/>
                  </a:lnTo>
                  <a:lnTo>
                    <a:pt x="967740" y="0"/>
                  </a:lnTo>
                  <a:lnTo>
                    <a:pt x="967740" y="273812"/>
                  </a:lnTo>
                  <a:lnTo>
                    <a:pt x="927226" y="273812"/>
                  </a:lnTo>
                  <a:lnTo>
                    <a:pt x="927226" y="41655"/>
                  </a:lnTo>
                  <a:lnTo>
                    <a:pt x="847725" y="273812"/>
                  </a:lnTo>
                  <a:lnTo>
                    <a:pt x="819403" y="273812"/>
                  </a:lnTo>
                  <a:lnTo>
                    <a:pt x="739267" y="41655"/>
                  </a:lnTo>
                  <a:lnTo>
                    <a:pt x="739267" y="273812"/>
                  </a:lnTo>
                  <a:lnTo>
                    <a:pt x="702818" y="273812"/>
                  </a:lnTo>
                  <a:lnTo>
                    <a:pt x="702818" y="0"/>
                  </a:lnTo>
                  <a:close/>
                </a:path>
                <a:path w="1998979" h="274319">
                  <a:moveTo>
                    <a:pt x="452881" y="0"/>
                  </a:moveTo>
                  <a:lnTo>
                    <a:pt x="561594" y="0"/>
                  </a:lnTo>
                  <a:lnTo>
                    <a:pt x="582451" y="1543"/>
                  </a:lnTo>
                  <a:lnTo>
                    <a:pt x="627761" y="24511"/>
                  </a:lnTo>
                  <a:lnTo>
                    <a:pt x="648120" y="63944"/>
                  </a:lnTo>
                  <a:lnTo>
                    <a:pt x="649477" y="78231"/>
                  </a:lnTo>
                  <a:lnTo>
                    <a:pt x="648716" y="89279"/>
                  </a:lnTo>
                  <a:lnTo>
                    <a:pt x="630380" y="130635"/>
                  </a:lnTo>
                  <a:lnTo>
                    <a:pt x="599948" y="149351"/>
                  </a:lnTo>
                  <a:lnTo>
                    <a:pt x="652272" y="273812"/>
                  </a:lnTo>
                  <a:lnTo>
                    <a:pt x="610489" y="273812"/>
                  </a:lnTo>
                  <a:lnTo>
                    <a:pt x="561594" y="158750"/>
                  </a:lnTo>
                  <a:lnTo>
                    <a:pt x="492251" y="158750"/>
                  </a:lnTo>
                  <a:lnTo>
                    <a:pt x="492251" y="273812"/>
                  </a:lnTo>
                  <a:lnTo>
                    <a:pt x="452881" y="273812"/>
                  </a:lnTo>
                  <a:lnTo>
                    <a:pt x="452881" y="0"/>
                  </a:lnTo>
                  <a:close/>
                </a:path>
                <a:path w="1998979" h="274319">
                  <a:moveTo>
                    <a:pt x="228853" y="0"/>
                  </a:moveTo>
                  <a:lnTo>
                    <a:pt x="405129" y="0"/>
                  </a:lnTo>
                  <a:lnTo>
                    <a:pt x="405129" y="37211"/>
                  </a:lnTo>
                  <a:lnTo>
                    <a:pt x="270382" y="37211"/>
                  </a:lnTo>
                  <a:lnTo>
                    <a:pt x="270382" y="113918"/>
                  </a:lnTo>
                  <a:lnTo>
                    <a:pt x="377317" y="113918"/>
                  </a:lnTo>
                  <a:lnTo>
                    <a:pt x="377317" y="148843"/>
                  </a:lnTo>
                  <a:lnTo>
                    <a:pt x="270382" y="148843"/>
                  </a:lnTo>
                  <a:lnTo>
                    <a:pt x="270382" y="236600"/>
                  </a:lnTo>
                  <a:lnTo>
                    <a:pt x="408940" y="236600"/>
                  </a:lnTo>
                  <a:lnTo>
                    <a:pt x="408940" y="273812"/>
                  </a:lnTo>
                  <a:lnTo>
                    <a:pt x="228853" y="273812"/>
                  </a:lnTo>
                  <a:lnTo>
                    <a:pt x="228853" y="0"/>
                  </a:lnTo>
                  <a:close/>
                </a:path>
                <a:path w="1998979" h="274319">
                  <a:moveTo>
                    <a:pt x="0" y="0"/>
                  </a:moveTo>
                  <a:lnTo>
                    <a:pt x="193928" y="0"/>
                  </a:lnTo>
                  <a:lnTo>
                    <a:pt x="193928" y="37211"/>
                  </a:lnTo>
                  <a:lnTo>
                    <a:pt x="117728" y="37211"/>
                  </a:lnTo>
                  <a:lnTo>
                    <a:pt x="117728" y="273812"/>
                  </a:lnTo>
                  <a:lnTo>
                    <a:pt x="76200" y="273812"/>
                  </a:lnTo>
                  <a:lnTo>
                    <a:pt x="76200" y="37211"/>
                  </a:lnTo>
                  <a:lnTo>
                    <a:pt x="0" y="37211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8576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9416" y="2226310"/>
            <a:ext cx="395477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60" dirty="0">
                <a:latin typeface="Arial"/>
                <a:cs typeface="Arial"/>
              </a:rPr>
              <a:t>4 </a:t>
            </a:r>
            <a:r>
              <a:rPr sz="2000" spc="-70" dirty="0">
                <a:latin typeface="Arial"/>
                <a:cs typeface="Arial"/>
              </a:rPr>
              <a:t>Heures </a:t>
            </a:r>
            <a:r>
              <a:rPr sz="2000" spc="350" dirty="0">
                <a:latin typeface="Arial"/>
                <a:cs typeface="Arial"/>
              </a:rPr>
              <a:t>/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semaines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60" dirty="0">
                <a:latin typeface="Arial"/>
                <a:cs typeface="Arial"/>
              </a:rPr>
              <a:t>5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thèmes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-55" dirty="0">
                <a:latin typeface="Arial"/>
                <a:cs typeface="Arial"/>
              </a:rPr>
              <a:t>Acquisitions </a:t>
            </a:r>
            <a:r>
              <a:rPr sz="2000" spc="-60" dirty="0">
                <a:latin typeface="Arial"/>
                <a:cs typeface="Arial"/>
              </a:rPr>
              <a:t>des </a:t>
            </a:r>
            <a:r>
              <a:rPr sz="2000" spc="-35" dirty="0">
                <a:latin typeface="Arial"/>
                <a:cs typeface="Arial"/>
              </a:rPr>
              <a:t>notions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centrales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416" y="3445890"/>
            <a:ext cx="4564584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b="1" spc="-130" dirty="0">
                <a:latin typeface="Arial"/>
                <a:cs typeface="Arial"/>
              </a:rPr>
              <a:t>Évaluations </a:t>
            </a:r>
            <a:r>
              <a:rPr sz="2000" b="1" spc="-100" dirty="0">
                <a:latin typeface="Arial"/>
                <a:cs typeface="Arial"/>
              </a:rPr>
              <a:t>en </a:t>
            </a:r>
            <a:r>
              <a:rPr sz="2000" b="1" spc="-125" dirty="0">
                <a:latin typeface="Arial"/>
                <a:cs typeface="Arial"/>
              </a:rPr>
              <a:t>contrôle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continu</a:t>
            </a:r>
            <a:endParaRPr sz="20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-114" dirty="0" err="1">
                <a:latin typeface="Arial"/>
                <a:cs typeface="Arial"/>
              </a:rPr>
              <a:t>Une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lang="fr-FR" sz="2000" b="1" spc="-125" dirty="0">
                <a:latin typeface="Arial"/>
                <a:cs typeface="Arial"/>
              </a:rPr>
              <a:t>moyenne annuelle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comptant </a:t>
            </a:r>
            <a:r>
              <a:rPr sz="2000" spc="-45" dirty="0">
                <a:latin typeface="Arial"/>
                <a:cs typeface="Arial"/>
              </a:rPr>
              <a:t>pour </a:t>
            </a:r>
            <a:r>
              <a:rPr sz="2000" spc="-30" dirty="0">
                <a:latin typeface="Arial"/>
                <a:cs typeface="Arial"/>
              </a:rPr>
              <a:t>le  </a:t>
            </a:r>
            <a:r>
              <a:rPr sz="2000" spc="-40" dirty="0">
                <a:latin typeface="Arial"/>
                <a:cs typeface="Arial"/>
              </a:rPr>
              <a:t>baccalauréat </a:t>
            </a:r>
            <a:r>
              <a:rPr sz="2000" spc="-45" dirty="0">
                <a:latin typeface="Arial"/>
                <a:cs typeface="Arial"/>
              </a:rPr>
              <a:t>pour les </a:t>
            </a:r>
            <a:r>
              <a:rPr sz="2000" spc="-70" dirty="0">
                <a:latin typeface="Arial"/>
                <a:cs typeface="Arial"/>
              </a:rPr>
              <a:t>élèves  </a:t>
            </a:r>
            <a:r>
              <a:rPr sz="2000" spc="-35" dirty="0">
                <a:latin typeface="Arial"/>
                <a:cs typeface="Arial"/>
              </a:rPr>
              <a:t>abandonnant </a:t>
            </a:r>
            <a:r>
              <a:rPr sz="2000" spc="-20" dirty="0">
                <a:latin typeface="Arial"/>
                <a:cs typeface="Arial"/>
              </a:rPr>
              <a:t>la </a:t>
            </a:r>
            <a:r>
              <a:rPr sz="2000" spc="-30" dirty="0">
                <a:latin typeface="Arial"/>
                <a:cs typeface="Arial"/>
              </a:rPr>
              <a:t>spécialité </a:t>
            </a:r>
            <a:r>
              <a:rPr sz="2000" spc="-50" dirty="0">
                <a:latin typeface="Arial"/>
                <a:cs typeface="Arial"/>
              </a:rPr>
              <a:t>en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fin</a:t>
            </a:r>
            <a:endParaRPr sz="20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000" spc="-35" dirty="0">
                <a:latin typeface="Arial"/>
                <a:cs typeface="Arial"/>
              </a:rPr>
              <a:t>d’année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2854" y="2118817"/>
            <a:ext cx="408305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60" dirty="0">
                <a:latin typeface="Arial"/>
                <a:cs typeface="Arial"/>
              </a:rPr>
              <a:t>6 </a:t>
            </a:r>
            <a:r>
              <a:rPr sz="2000" spc="-70" dirty="0">
                <a:latin typeface="Arial"/>
                <a:cs typeface="Arial"/>
              </a:rPr>
              <a:t>Heures </a:t>
            </a:r>
            <a:r>
              <a:rPr sz="2000" spc="355" dirty="0">
                <a:latin typeface="Arial"/>
                <a:cs typeface="Arial"/>
              </a:rPr>
              <a:t>/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semaines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60" dirty="0">
                <a:latin typeface="Arial"/>
                <a:cs typeface="Arial"/>
              </a:rPr>
              <a:t>6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thèmes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-55" dirty="0">
                <a:latin typeface="Arial"/>
                <a:cs typeface="Arial"/>
              </a:rPr>
              <a:t>Approfondissement </a:t>
            </a:r>
            <a:r>
              <a:rPr sz="2000" spc="-60" dirty="0">
                <a:latin typeface="Arial"/>
                <a:cs typeface="Arial"/>
              </a:rPr>
              <a:t>des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notions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-70" dirty="0">
                <a:latin typeface="Arial"/>
                <a:cs typeface="Arial"/>
              </a:rPr>
              <a:t>Etude </a:t>
            </a:r>
            <a:r>
              <a:rPr sz="2000" spc="-55" dirty="0">
                <a:latin typeface="Arial"/>
                <a:cs typeface="Arial"/>
              </a:rPr>
              <a:t>de </a:t>
            </a:r>
            <a:r>
              <a:rPr sz="2000" spc="-45" dirty="0">
                <a:latin typeface="Arial"/>
                <a:cs typeface="Arial"/>
              </a:rPr>
              <a:t>questions </a:t>
            </a:r>
            <a:r>
              <a:rPr sz="2000" spc="-40" dirty="0">
                <a:latin typeface="Arial"/>
                <a:cs typeface="Arial"/>
              </a:rPr>
              <a:t>plus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complexes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2854" y="3643376"/>
            <a:ext cx="465899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000" spc="-114" dirty="0">
                <a:latin typeface="Arial"/>
                <a:cs typeface="Arial"/>
              </a:rPr>
              <a:t>Une </a:t>
            </a:r>
            <a:r>
              <a:rPr sz="2000" b="1" spc="-120" dirty="0">
                <a:latin typeface="Arial"/>
                <a:cs typeface="Arial"/>
              </a:rPr>
              <a:t>épreuve </a:t>
            </a:r>
            <a:r>
              <a:rPr sz="2000" b="1" spc="-100" dirty="0">
                <a:latin typeface="Arial"/>
                <a:cs typeface="Arial"/>
              </a:rPr>
              <a:t>écrite </a:t>
            </a:r>
            <a:r>
              <a:rPr sz="2000" spc="-5" dirty="0">
                <a:latin typeface="Arial"/>
                <a:cs typeface="Arial"/>
              </a:rPr>
              <a:t>portant </a:t>
            </a:r>
            <a:r>
              <a:rPr sz="2000" spc="-40" dirty="0">
                <a:latin typeface="Arial"/>
                <a:cs typeface="Arial"/>
              </a:rPr>
              <a:t>sur </a:t>
            </a:r>
            <a:r>
              <a:rPr sz="2000" spc="60" dirty="0">
                <a:latin typeface="Arial"/>
                <a:cs typeface="Arial"/>
              </a:rPr>
              <a:t>4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thèmes  au </a:t>
            </a:r>
            <a:r>
              <a:rPr sz="2000" spc="-55" dirty="0">
                <a:latin typeface="Arial"/>
                <a:cs typeface="Arial"/>
              </a:rPr>
              <a:t>programme </a:t>
            </a:r>
            <a:r>
              <a:rPr sz="2000" spc="-50" dirty="0">
                <a:latin typeface="Arial"/>
                <a:cs typeface="Arial"/>
              </a:rPr>
              <a:t>en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mars.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000" spc="-100" dirty="0">
                <a:latin typeface="Arial"/>
                <a:cs typeface="Arial"/>
              </a:rPr>
              <a:t>Le </a:t>
            </a:r>
            <a:r>
              <a:rPr sz="2000" b="1" spc="-135" dirty="0">
                <a:latin typeface="Arial"/>
                <a:cs typeface="Arial"/>
              </a:rPr>
              <a:t>grand </a:t>
            </a:r>
            <a:r>
              <a:rPr sz="2000" b="1" spc="-110" dirty="0">
                <a:latin typeface="Arial"/>
                <a:cs typeface="Arial"/>
              </a:rPr>
              <a:t>oral </a:t>
            </a:r>
            <a:r>
              <a:rPr sz="2000" spc="-55" dirty="0">
                <a:latin typeface="Arial"/>
                <a:cs typeface="Arial"/>
              </a:rPr>
              <a:t>: </a:t>
            </a:r>
            <a:r>
              <a:rPr sz="2000" spc="-40" dirty="0">
                <a:latin typeface="Arial"/>
                <a:cs typeface="Arial"/>
              </a:rPr>
              <a:t>question </a:t>
            </a:r>
            <a:r>
              <a:rPr sz="2000" spc="-30" dirty="0">
                <a:latin typeface="Arial"/>
                <a:cs typeface="Arial"/>
              </a:rPr>
              <a:t>débat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pouvant</a:t>
            </a:r>
            <a:endParaRPr sz="20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Arial"/>
                <a:cs typeface="Arial"/>
              </a:rPr>
              <a:t>porter </a:t>
            </a:r>
            <a:r>
              <a:rPr sz="2000" spc="-40" dirty="0">
                <a:latin typeface="Arial"/>
                <a:cs typeface="Arial"/>
              </a:rPr>
              <a:t>sur </a:t>
            </a:r>
            <a:r>
              <a:rPr sz="2000" spc="-45" dirty="0">
                <a:latin typeface="Arial"/>
                <a:cs typeface="Arial"/>
              </a:rPr>
              <a:t>les </a:t>
            </a:r>
            <a:r>
              <a:rPr sz="2000" spc="-30" dirty="0">
                <a:latin typeface="Arial"/>
                <a:cs typeface="Arial"/>
              </a:rPr>
              <a:t>un </a:t>
            </a:r>
            <a:r>
              <a:rPr sz="2000" spc="-60" dirty="0">
                <a:latin typeface="Arial"/>
                <a:cs typeface="Arial"/>
              </a:rPr>
              <a:t>des </a:t>
            </a:r>
            <a:r>
              <a:rPr sz="2000" spc="60" dirty="0">
                <a:latin typeface="Arial"/>
                <a:cs typeface="Arial"/>
              </a:rPr>
              <a:t>6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thèmes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04160" y="5707919"/>
            <a:ext cx="6446520" cy="352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88411" y="5602325"/>
            <a:ext cx="647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5" dirty="0">
                <a:latin typeface="Arial"/>
                <a:cs typeface="Arial"/>
              </a:rPr>
              <a:t>3h </a:t>
            </a:r>
            <a:r>
              <a:rPr sz="2800" spc="-30" dirty="0">
                <a:latin typeface="Arial"/>
                <a:cs typeface="Arial"/>
              </a:rPr>
              <a:t>d’histoire </a:t>
            </a:r>
            <a:r>
              <a:rPr sz="2800" spc="-90" dirty="0">
                <a:latin typeface="Arial"/>
                <a:cs typeface="Arial"/>
              </a:rPr>
              <a:t>géographie </a:t>
            </a:r>
            <a:r>
              <a:rPr sz="2800" spc="-50" dirty="0">
                <a:latin typeface="Arial"/>
                <a:cs typeface="Arial"/>
              </a:rPr>
              <a:t>du </a:t>
            </a:r>
            <a:r>
              <a:rPr sz="2800" spc="-175" dirty="0">
                <a:latin typeface="Arial"/>
                <a:cs typeface="Arial"/>
              </a:rPr>
              <a:t>Tronc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Commun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3"/>
    </mc:Choice>
    <mc:Fallback xmlns="">
      <p:transition spd="slow" advTm="1115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7888" y="1399095"/>
            <a:ext cx="3302635" cy="4831715"/>
            <a:chOff x="1647888" y="1399095"/>
            <a:chExt cx="3302635" cy="4831715"/>
          </a:xfrm>
        </p:grpSpPr>
        <p:sp>
          <p:nvSpPr>
            <p:cNvPr id="3" name="object 3"/>
            <p:cNvSpPr/>
            <p:nvPr/>
          </p:nvSpPr>
          <p:spPr>
            <a:xfrm>
              <a:off x="1655826" y="1407033"/>
              <a:ext cx="2399665" cy="4815840"/>
            </a:xfrm>
            <a:custGeom>
              <a:avLst/>
              <a:gdLst/>
              <a:ahLst/>
              <a:cxnLst/>
              <a:rect l="l" t="t" r="r" b="b"/>
              <a:pathLst>
                <a:path w="2399665" h="4815840">
                  <a:moveTo>
                    <a:pt x="1199515" y="0"/>
                  </a:moveTo>
                  <a:lnTo>
                    <a:pt x="0" y="4815268"/>
                  </a:lnTo>
                  <a:lnTo>
                    <a:pt x="2399157" y="4815268"/>
                  </a:lnTo>
                  <a:lnTo>
                    <a:pt x="1199515" y="0"/>
                  </a:lnTo>
                  <a:close/>
                </a:path>
              </a:pathLst>
            </a:custGeom>
            <a:solidFill>
              <a:srgbClr val="9B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5826" y="1407033"/>
              <a:ext cx="2399665" cy="4815840"/>
            </a:xfrm>
            <a:custGeom>
              <a:avLst/>
              <a:gdLst/>
              <a:ahLst/>
              <a:cxnLst/>
              <a:rect l="l" t="t" r="r" b="b"/>
              <a:pathLst>
                <a:path w="2399665" h="4815840">
                  <a:moveTo>
                    <a:pt x="0" y="4815268"/>
                  </a:moveTo>
                  <a:lnTo>
                    <a:pt x="1199515" y="0"/>
                  </a:lnTo>
                  <a:lnTo>
                    <a:pt x="2399157" y="4815268"/>
                  </a:lnTo>
                  <a:lnTo>
                    <a:pt x="0" y="4815268"/>
                  </a:lnTo>
                  <a:close/>
                </a:path>
              </a:pathLst>
            </a:custGeom>
            <a:ln w="15875">
              <a:solidFill>
                <a:srgbClr val="70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5341" y="3818877"/>
              <a:ext cx="2095500" cy="369570"/>
            </a:xfrm>
            <a:custGeom>
              <a:avLst/>
              <a:gdLst/>
              <a:ahLst/>
              <a:cxnLst/>
              <a:rect l="l" t="t" r="r" b="b"/>
              <a:pathLst>
                <a:path w="2095500" h="369570">
                  <a:moveTo>
                    <a:pt x="2095119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2095119" y="369328"/>
                  </a:lnTo>
                  <a:lnTo>
                    <a:pt x="2095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55341" y="3818877"/>
            <a:ext cx="2095500" cy="369570"/>
          </a:xfrm>
          <a:prstGeom prst="rect">
            <a:avLst/>
          </a:prstGeom>
          <a:ln w="15875">
            <a:solidFill>
              <a:srgbClr val="9BA8B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110" dirty="0">
                <a:latin typeface="Verdana"/>
                <a:cs typeface="Verdana"/>
              </a:rPr>
              <a:t>Les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puissances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5341" y="3132823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55341" y="3132823"/>
            <a:ext cx="2095500" cy="369570"/>
          </a:xfrm>
          <a:prstGeom prst="rect">
            <a:avLst/>
          </a:prstGeom>
          <a:ln w="15875">
            <a:solidFill>
              <a:srgbClr val="E69F2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spc="-110" dirty="0">
                <a:latin typeface="Verdana"/>
                <a:cs typeface="Verdana"/>
              </a:rPr>
              <a:t>Les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frontières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55341" y="4518139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5341" y="4518139"/>
            <a:ext cx="2095500" cy="369570"/>
          </a:xfrm>
          <a:prstGeom prst="rect">
            <a:avLst/>
          </a:prstGeom>
          <a:ln w="15875">
            <a:solidFill>
              <a:srgbClr val="92977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40" dirty="0">
                <a:latin typeface="Verdana"/>
                <a:cs typeface="Verdana"/>
              </a:rPr>
              <a:t>L’information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5341" y="2486901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69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55341" y="2486901"/>
            <a:ext cx="2095500" cy="369570"/>
          </a:xfrm>
          <a:prstGeom prst="rect">
            <a:avLst/>
          </a:prstGeom>
          <a:ln w="15875">
            <a:solidFill>
              <a:srgbClr val="9BA8B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800" spc="-15" dirty="0">
                <a:latin typeface="Verdana"/>
                <a:cs typeface="Verdana"/>
              </a:rPr>
              <a:t>La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démocratie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5341" y="5137264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55341" y="5137264"/>
            <a:ext cx="2095500" cy="369570"/>
          </a:xfrm>
          <a:prstGeom prst="rect">
            <a:avLst/>
          </a:prstGeom>
          <a:ln w="15875">
            <a:solidFill>
              <a:srgbClr val="BE6A3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15" dirty="0">
                <a:latin typeface="Verdana"/>
                <a:cs typeface="Verdana"/>
              </a:rPr>
              <a:t>La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religion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47269" y="1435925"/>
            <a:ext cx="4682490" cy="4831715"/>
            <a:chOff x="6347269" y="1435925"/>
            <a:chExt cx="4682490" cy="4831715"/>
          </a:xfrm>
        </p:grpSpPr>
        <p:sp>
          <p:nvSpPr>
            <p:cNvPr id="16" name="object 16"/>
            <p:cNvSpPr/>
            <p:nvPr/>
          </p:nvSpPr>
          <p:spPr>
            <a:xfrm>
              <a:off x="6355207" y="1443863"/>
              <a:ext cx="2399665" cy="4815840"/>
            </a:xfrm>
            <a:custGeom>
              <a:avLst/>
              <a:gdLst/>
              <a:ahLst/>
              <a:cxnLst/>
              <a:rect l="l" t="t" r="r" b="b"/>
              <a:pathLst>
                <a:path w="2399665" h="4815840">
                  <a:moveTo>
                    <a:pt x="1199641" y="0"/>
                  </a:moveTo>
                  <a:lnTo>
                    <a:pt x="0" y="4815281"/>
                  </a:lnTo>
                  <a:lnTo>
                    <a:pt x="2399284" y="4815281"/>
                  </a:lnTo>
                  <a:lnTo>
                    <a:pt x="1199641" y="0"/>
                  </a:lnTo>
                  <a:close/>
                </a:path>
              </a:pathLst>
            </a:custGeom>
            <a:solidFill>
              <a:srgbClr val="9F97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55207" y="1443863"/>
              <a:ext cx="2399665" cy="4815840"/>
            </a:xfrm>
            <a:custGeom>
              <a:avLst/>
              <a:gdLst/>
              <a:ahLst/>
              <a:cxnLst/>
              <a:rect l="l" t="t" r="r" b="b"/>
              <a:pathLst>
                <a:path w="2399665" h="4815840">
                  <a:moveTo>
                    <a:pt x="0" y="4815281"/>
                  </a:moveTo>
                  <a:lnTo>
                    <a:pt x="1199641" y="0"/>
                  </a:lnTo>
                  <a:lnTo>
                    <a:pt x="2399284" y="4815281"/>
                  </a:lnTo>
                  <a:lnTo>
                    <a:pt x="0" y="4815281"/>
                  </a:lnTo>
                  <a:close/>
                </a:path>
              </a:pathLst>
            </a:custGeom>
            <a:ln w="15874">
              <a:solidFill>
                <a:srgbClr val="746D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79614" y="2553068"/>
              <a:ext cx="3450590" cy="369570"/>
            </a:xfrm>
            <a:custGeom>
              <a:avLst/>
              <a:gdLst/>
              <a:ahLst/>
              <a:cxnLst/>
              <a:rect l="l" t="t" r="r" b="b"/>
              <a:pathLst>
                <a:path w="3450590" h="369569">
                  <a:moveTo>
                    <a:pt x="3450081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3450081" y="369328"/>
                  </a:lnTo>
                  <a:lnTo>
                    <a:pt x="34500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79614" y="2553068"/>
            <a:ext cx="3450590" cy="369570"/>
          </a:xfrm>
          <a:prstGeom prst="rect">
            <a:avLst/>
          </a:prstGeom>
          <a:ln w="15875">
            <a:solidFill>
              <a:srgbClr val="9BA8B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70" dirty="0">
                <a:latin typeface="Verdana"/>
                <a:cs typeface="Verdana"/>
              </a:rPr>
              <a:t>Des </a:t>
            </a:r>
            <a:r>
              <a:rPr sz="1800" spc="20" dirty="0">
                <a:latin typeface="Verdana"/>
                <a:cs typeface="Verdana"/>
              </a:rPr>
              <a:t>espaces </a:t>
            </a:r>
            <a:r>
              <a:rPr sz="1800" spc="100" dirty="0">
                <a:latin typeface="Verdana"/>
                <a:cs typeface="Verdana"/>
              </a:rPr>
              <a:t>de</a:t>
            </a:r>
            <a:r>
              <a:rPr sz="1800" spc="-360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conquêtes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79614" y="3072879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79614" y="3072879"/>
            <a:ext cx="2095500" cy="369570"/>
          </a:xfrm>
          <a:prstGeom prst="rect">
            <a:avLst/>
          </a:prstGeom>
          <a:ln w="15875">
            <a:solidFill>
              <a:srgbClr val="E69F2D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spc="-60" dirty="0">
                <a:latin typeface="Verdana"/>
                <a:cs typeface="Verdana"/>
              </a:rPr>
              <a:t>Guerres </a:t>
            </a:r>
            <a:r>
              <a:rPr sz="1800" spc="-10" dirty="0">
                <a:latin typeface="Verdana"/>
                <a:cs typeface="Verdana"/>
              </a:rPr>
              <a:t>et</a:t>
            </a:r>
            <a:r>
              <a:rPr sz="1800" spc="-20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paix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79614" y="3657460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79614" y="3657460"/>
            <a:ext cx="2095500" cy="369570"/>
          </a:xfrm>
          <a:prstGeom prst="rect">
            <a:avLst/>
          </a:prstGeom>
          <a:ln w="15875">
            <a:solidFill>
              <a:srgbClr val="9BA8B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110" dirty="0">
                <a:latin typeface="Verdana"/>
                <a:cs typeface="Verdana"/>
              </a:rPr>
              <a:t>Les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mémoires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79614" y="4200639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79614" y="4200639"/>
            <a:ext cx="2095500" cy="369570"/>
          </a:xfrm>
          <a:prstGeom prst="rect">
            <a:avLst/>
          </a:prstGeom>
          <a:ln w="15875">
            <a:solidFill>
              <a:srgbClr val="92977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40" dirty="0">
                <a:latin typeface="Verdana"/>
                <a:cs typeface="Verdana"/>
              </a:rPr>
              <a:t>Le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patrimoine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79614" y="4764646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79614" y="4764646"/>
            <a:ext cx="2095500" cy="369570"/>
          </a:xfrm>
          <a:prstGeom prst="rect">
            <a:avLst/>
          </a:prstGeom>
          <a:ln w="15875">
            <a:solidFill>
              <a:srgbClr val="BE6A3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30" dirty="0">
                <a:latin typeface="Verdana"/>
                <a:cs typeface="Verdana"/>
              </a:rPr>
              <a:t>L’environnement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79614" y="5312079"/>
            <a:ext cx="2095500" cy="369570"/>
          </a:xfrm>
          <a:custGeom>
            <a:avLst/>
            <a:gdLst/>
            <a:ahLst/>
            <a:cxnLst/>
            <a:rect l="l" t="t" r="r" b="b"/>
            <a:pathLst>
              <a:path w="2095500" h="369570">
                <a:moveTo>
                  <a:pt x="2095119" y="0"/>
                </a:moveTo>
                <a:lnTo>
                  <a:pt x="0" y="0"/>
                </a:lnTo>
                <a:lnTo>
                  <a:pt x="0" y="369328"/>
                </a:lnTo>
                <a:lnTo>
                  <a:pt x="2095119" y="369328"/>
                </a:lnTo>
                <a:lnTo>
                  <a:pt x="2095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579614" y="5312079"/>
            <a:ext cx="2095500" cy="369570"/>
          </a:xfrm>
          <a:prstGeom prst="rect">
            <a:avLst/>
          </a:prstGeom>
          <a:ln w="15875">
            <a:solidFill>
              <a:srgbClr val="9BA8B7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Verdana"/>
                <a:cs typeface="Verdana"/>
              </a:rPr>
              <a:t>La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connaissance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76109" y="1077595"/>
            <a:ext cx="1283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latin typeface="Arial"/>
                <a:cs typeface="Arial"/>
              </a:rPr>
              <a:t>TERMINALE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60802" y="1073022"/>
            <a:ext cx="1056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latin typeface="Arial"/>
                <a:cs typeface="Arial"/>
              </a:rPr>
              <a:t>P</a:t>
            </a:r>
            <a:r>
              <a:rPr sz="1800" b="1" spc="-190" dirty="0">
                <a:latin typeface="Arial"/>
                <a:cs typeface="Arial"/>
              </a:rPr>
              <a:t>R</a:t>
            </a:r>
            <a:r>
              <a:rPr sz="1800" b="1" spc="-210" dirty="0">
                <a:latin typeface="Arial"/>
                <a:cs typeface="Arial"/>
              </a:rPr>
              <a:t>E</a:t>
            </a:r>
            <a:r>
              <a:rPr sz="1800" b="1" spc="-45" dirty="0">
                <a:latin typeface="Arial"/>
                <a:cs typeface="Arial"/>
              </a:rPr>
              <a:t>M</a:t>
            </a:r>
            <a:r>
              <a:rPr sz="1800" b="1" spc="-55" dirty="0">
                <a:latin typeface="Arial"/>
                <a:cs typeface="Arial"/>
              </a:rPr>
              <a:t>I</a:t>
            </a:r>
            <a:r>
              <a:rPr sz="1800" b="1" spc="-210" dirty="0">
                <a:latin typeface="Arial"/>
                <a:cs typeface="Arial"/>
              </a:rPr>
              <a:t>ERE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67483" y="420623"/>
            <a:ext cx="8316595" cy="570230"/>
            <a:chOff x="1967483" y="420623"/>
            <a:chExt cx="8316595" cy="570230"/>
          </a:xfrm>
        </p:grpSpPr>
        <p:sp>
          <p:nvSpPr>
            <p:cNvPr id="33" name="object 33"/>
            <p:cNvSpPr/>
            <p:nvPr/>
          </p:nvSpPr>
          <p:spPr>
            <a:xfrm>
              <a:off x="1967483" y="420623"/>
              <a:ext cx="8316468" cy="205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28972" y="569975"/>
              <a:ext cx="2779776" cy="4206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949323" y="327151"/>
            <a:ext cx="8339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0" marR="5080" indent="-2940050">
              <a:lnSpc>
                <a:spcPct val="100000"/>
              </a:lnSpc>
              <a:spcBef>
                <a:spcPts val="100"/>
              </a:spcBef>
            </a:pPr>
            <a:r>
              <a:rPr sz="2000" spc="-190">
                <a:solidFill>
                  <a:srgbClr val="9BA8B7"/>
                </a:solidFill>
                <a:latin typeface="Arial"/>
                <a:cs typeface="Arial"/>
              </a:rPr>
              <a:t>LES </a:t>
            </a:r>
            <a:r>
              <a:rPr sz="2000" spc="-195">
                <a:solidFill>
                  <a:srgbClr val="9BA8B7"/>
                </a:solidFill>
                <a:latin typeface="Arial"/>
                <a:cs typeface="Arial"/>
              </a:rPr>
              <a:t>THEMES </a:t>
            </a:r>
            <a:r>
              <a:rPr sz="2000" spc="-280">
                <a:solidFill>
                  <a:srgbClr val="9BA8B7"/>
                </a:solidFill>
                <a:latin typeface="Arial"/>
                <a:cs typeface="Arial"/>
              </a:rPr>
              <a:t>AUX </a:t>
            </a:r>
            <a:r>
              <a:rPr sz="2000" spc="-210">
                <a:solidFill>
                  <a:srgbClr val="9BA8B7"/>
                </a:solidFill>
                <a:latin typeface="Arial"/>
                <a:cs typeface="Arial"/>
              </a:rPr>
              <a:t>PROGRAMMES </a:t>
            </a:r>
            <a:r>
              <a:rPr sz="2000" spc="-200">
                <a:solidFill>
                  <a:srgbClr val="9BA8B7"/>
                </a:solidFill>
                <a:latin typeface="Arial"/>
                <a:cs typeface="Arial"/>
              </a:rPr>
              <a:t>DES </a:t>
            </a:r>
            <a:r>
              <a:rPr sz="2000" spc="-215">
                <a:solidFill>
                  <a:srgbClr val="9BA8B7"/>
                </a:solidFill>
                <a:latin typeface="Arial"/>
                <a:cs typeface="Arial"/>
              </a:rPr>
              <a:t>CLASSES </a:t>
            </a:r>
            <a:r>
              <a:rPr sz="2000" spc="-195">
                <a:solidFill>
                  <a:srgbClr val="9BA8B7"/>
                </a:solidFill>
                <a:latin typeface="Arial"/>
                <a:cs typeface="Arial"/>
              </a:rPr>
              <a:t>DE </a:t>
            </a:r>
            <a:r>
              <a:rPr sz="2000" spc="-190">
                <a:solidFill>
                  <a:srgbClr val="9BA8B7"/>
                </a:solidFill>
                <a:latin typeface="Arial"/>
                <a:cs typeface="Arial"/>
              </a:rPr>
              <a:t>PREMIERE </a:t>
            </a:r>
            <a:r>
              <a:rPr sz="2000" spc="-250">
                <a:solidFill>
                  <a:srgbClr val="9BA8B7"/>
                </a:solidFill>
                <a:latin typeface="Arial"/>
                <a:cs typeface="Arial"/>
              </a:rPr>
              <a:t>ET </a:t>
            </a:r>
            <a:r>
              <a:rPr sz="2000" spc="-180">
                <a:solidFill>
                  <a:srgbClr val="9BA8B7"/>
                </a:solidFill>
                <a:latin typeface="Arial"/>
                <a:cs typeface="Arial"/>
              </a:rPr>
              <a:t>TERMINALE  </a:t>
            </a:r>
            <a:r>
              <a:rPr sz="2000" spc="-190">
                <a:solidFill>
                  <a:srgbClr val="9BA8B7"/>
                </a:solidFill>
                <a:latin typeface="Arial"/>
                <a:cs typeface="Arial"/>
              </a:rPr>
              <a:t>EN </a:t>
            </a:r>
            <a:r>
              <a:rPr sz="2000" spc="-200">
                <a:solidFill>
                  <a:srgbClr val="9BA8B7"/>
                </a:solidFill>
                <a:latin typeface="Arial"/>
                <a:cs typeface="Arial"/>
              </a:rPr>
              <a:t>SPECIALITE</a:t>
            </a:r>
            <a:r>
              <a:rPr sz="2000" spc="-295">
                <a:solidFill>
                  <a:srgbClr val="9BA8B7"/>
                </a:solidFill>
                <a:latin typeface="Arial"/>
                <a:cs typeface="Arial"/>
              </a:rPr>
              <a:t> </a:t>
            </a:r>
            <a:r>
              <a:rPr sz="2000" spc="-220">
                <a:solidFill>
                  <a:srgbClr val="9BA8B7"/>
                </a:solidFill>
                <a:latin typeface="Arial"/>
                <a:cs typeface="Arial"/>
              </a:rPr>
              <a:t>HGGSP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6415" y="1045844"/>
            <a:ext cx="1926717" cy="2686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84282" y="3036823"/>
            <a:ext cx="2290953" cy="2511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/>
    </mc:Choice>
    <mc:Fallback xmlns="">
      <p:transition spd="slow" advTm="112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2410205"/>
            <a:ext cx="288290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15">
                <a:solidFill>
                  <a:srgbClr val="FFFFFF"/>
                </a:solidFill>
                <a:latin typeface="Arial"/>
                <a:cs typeface="Arial"/>
              </a:rPr>
              <a:t>Comment</a:t>
            </a:r>
            <a:r>
              <a:rPr sz="3600" spc="-2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10">
                <a:solidFill>
                  <a:srgbClr val="FFFFFF"/>
                </a:solidFill>
                <a:latin typeface="Arial"/>
                <a:cs typeface="Arial"/>
              </a:rPr>
              <a:t>cela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4105"/>
              </a:lnSpc>
            </a:pPr>
            <a:r>
              <a:rPr sz="3600" spc="-90">
                <a:solidFill>
                  <a:srgbClr val="FFFFFF"/>
                </a:solidFill>
                <a:latin typeface="Arial"/>
                <a:cs typeface="Arial"/>
              </a:rPr>
              <a:t>s’organise</a:t>
            </a:r>
            <a:r>
              <a:rPr sz="3600" spc="-2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2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990600"/>
            <a:ext cx="8229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3"/>
    </mc:Choice>
    <mc:Fallback xmlns="">
      <p:transition spd="slow" advTm="79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8546" y="2630170"/>
            <a:ext cx="63881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i="1" dirty="0">
                <a:solidFill>
                  <a:srgbClr val="FFFFFF"/>
                </a:solidFill>
                <a:latin typeface="TeX Gyre Bonum"/>
                <a:cs typeface="TeX Gyre Bonum"/>
              </a:rPr>
              <a:t>H  G  G  S</a:t>
            </a:r>
            <a:r>
              <a:rPr sz="3200" i="1" spc="-204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eX Gyre Bonum"/>
                <a:cs typeface="TeX Gyre Bonum"/>
              </a:rPr>
              <a:t>P</a:t>
            </a:r>
            <a:endParaRPr sz="3200">
              <a:latin typeface="TeX Gyre Bonum"/>
              <a:cs typeface="TeX Gyre Bon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3448" y="279273"/>
            <a:ext cx="6687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3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spécialité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pluridisciplinaire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11776218" cy="3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6086"/>
      </p:ext>
    </p:extLst>
  </p:cSld>
  <p:clrMapOvr>
    <a:masterClrMapping/>
  </p:clrMapOvr>
  <p:transition spd="med" advTm="10692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612" y="532587"/>
            <a:ext cx="31349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20" dirty="0">
                <a:solidFill>
                  <a:srgbClr val="000000"/>
                </a:solidFill>
                <a:latin typeface="Arial"/>
                <a:cs typeface="Arial"/>
              </a:rPr>
              <a:t>Quelles </a:t>
            </a:r>
            <a:r>
              <a:rPr sz="3200" spc="-40" dirty="0">
                <a:solidFill>
                  <a:srgbClr val="000000"/>
                </a:solidFill>
                <a:latin typeface="Arial"/>
                <a:cs typeface="Arial"/>
              </a:rPr>
              <a:t>activités</a:t>
            </a:r>
            <a:r>
              <a:rPr sz="32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16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8142" y="1509775"/>
            <a:ext cx="472630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95"/>
              </a:spcBef>
              <a:buChar char="-"/>
              <a:tabLst>
                <a:tab pos="189865" algn="l"/>
              </a:tabLst>
            </a:pPr>
            <a:r>
              <a:rPr sz="2800" spc="-70" dirty="0">
                <a:latin typeface="Arial"/>
                <a:cs typeface="Arial"/>
              </a:rPr>
              <a:t>Argumentation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95" dirty="0">
                <a:latin typeface="Arial"/>
                <a:cs typeface="Arial"/>
              </a:rPr>
              <a:t>Etudes </a:t>
            </a:r>
            <a:r>
              <a:rPr sz="2800" spc="-80" dirty="0">
                <a:latin typeface="Arial"/>
                <a:cs typeface="Arial"/>
              </a:rPr>
              <a:t>de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documents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80" dirty="0">
                <a:latin typeface="Arial"/>
                <a:cs typeface="Arial"/>
              </a:rPr>
              <a:t>Débats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114" dirty="0">
                <a:latin typeface="Arial"/>
                <a:cs typeface="Arial"/>
              </a:rPr>
              <a:t>Recherches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documentaires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800" spc="-110" dirty="0">
                <a:latin typeface="Arial"/>
                <a:cs typeface="Arial"/>
              </a:rPr>
              <a:t>Fiches </a:t>
            </a:r>
            <a:r>
              <a:rPr sz="2800" spc="-80" dirty="0">
                <a:latin typeface="Arial"/>
                <a:cs typeface="Arial"/>
              </a:rPr>
              <a:t>de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lecture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120" dirty="0">
                <a:latin typeface="Arial"/>
                <a:cs typeface="Arial"/>
              </a:rPr>
              <a:t>Résumé </a:t>
            </a:r>
            <a:r>
              <a:rPr sz="2800" spc="-80" dirty="0">
                <a:latin typeface="Arial"/>
                <a:cs typeface="Arial"/>
              </a:rPr>
              <a:t>de </a:t>
            </a:r>
            <a:r>
              <a:rPr sz="2800" spc="-15" dirty="0">
                <a:latin typeface="Arial"/>
                <a:cs typeface="Arial"/>
              </a:rPr>
              <a:t>films </a:t>
            </a:r>
            <a:r>
              <a:rPr sz="2800" spc="-75" dirty="0">
                <a:latin typeface="Arial"/>
                <a:cs typeface="Arial"/>
              </a:rPr>
              <a:t>ou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séries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150" dirty="0">
                <a:latin typeface="Arial"/>
                <a:cs typeface="Arial"/>
              </a:rPr>
              <a:t>Exposés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40" dirty="0">
                <a:latin typeface="Arial"/>
                <a:cs typeface="Arial"/>
              </a:rPr>
              <a:t>réalisation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d’affiche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buChar char="-"/>
              <a:tabLst>
                <a:tab pos="189865" algn="l"/>
              </a:tabLst>
            </a:pPr>
            <a:r>
              <a:rPr sz="2800" spc="-40" dirty="0">
                <a:latin typeface="Arial"/>
                <a:cs typeface="Arial"/>
              </a:rPr>
              <a:t>réalisation </a:t>
            </a:r>
            <a:r>
              <a:rPr sz="2800" spc="-80" dirty="0">
                <a:latin typeface="Arial"/>
                <a:cs typeface="Arial"/>
              </a:rPr>
              <a:t>de </a:t>
            </a:r>
            <a:r>
              <a:rPr sz="2800" spc="-95" dirty="0">
                <a:latin typeface="Arial"/>
                <a:cs typeface="Arial"/>
              </a:rPr>
              <a:t>revue </a:t>
            </a:r>
            <a:r>
              <a:rPr sz="2800" spc="-80" dirty="0">
                <a:latin typeface="Arial"/>
                <a:cs typeface="Arial"/>
              </a:rPr>
              <a:t>de </a:t>
            </a:r>
            <a:r>
              <a:rPr sz="2800" spc="-85" dirty="0">
                <a:latin typeface="Arial"/>
                <a:cs typeface="Arial"/>
              </a:rPr>
              <a:t>presse</a:t>
            </a:r>
            <a:endParaRPr sz="2800">
              <a:latin typeface="Arial"/>
              <a:cs typeface="Arial"/>
            </a:endParaRPr>
          </a:p>
          <a:p>
            <a:pPr marL="189230" indent="-177165">
              <a:lnSpc>
                <a:spcPct val="100000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800" spc="-40" dirty="0">
                <a:latin typeface="Arial"/>
                <a:cs typeface="Arial"/>
              </a:rPr>
              <a:t>réalisation </a:t>
            </a:r>
            <a:r>
              <a:rPr sz="2800" spc="-80" dirty="0">
                <a:latin typeface="Arial"/>
                <a:cs typeface="Arial"/>
              </a:rPr>
              <a:t>de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diaporama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96322" y="3438525"/>
            <a:ext cx="1171575" cy="284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2"/>
    </mc:Choice>
    <mc:Fallback xmlns="">
      <p:transition spd="slow" advTm="89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950796"/>
            <a:ext cx="2630805" cy="205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L’oral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215"/>
              </a:spcBef>
            </a:pP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3600" spc="-30" dirty="0">
                <a:solidFill>
                  <a:srgbClr val="FFFFFF"/>
                </a:solidFill>
                <a:latin typeface="Arial"/>
                <a:cs typeface="Arial"/>
              </a:rPr>
              <a:t>préparer 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à  </a:t>
            </a:r>
            <a:r>
              <a:rPr sz="3600" spc="10" dirty="0">
                <a:solidFill>
                  <a:srgbClr val="FFFFFF"/>
                </a:solidFill>
                <a:latin typeface="Arial"/>
                <a:cs typeface="Arial"/>
              </a:rPr>
              <a:t>prendre </a:t>
            </a: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parole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0144" y="1806136"/>
            <a:ext cx="6078558" cy="277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8241" y="429133"/>
            <a:ext cx="10780420" cy="5771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578350"/>
              <a:ext cx="12188825" cy="2279650"/>
            </a:xfrm>
            <a:custGeom>
              <a:avLst/>
              <a:gdLst/>
              <a:ahLst/>
              <a:cxnLst/>
              <a:rect l="l" t="t" r="r" b="b"/>
              <a:pathLst>
                <a:path w="12188825" h="2279650">
                  <a:moveTo>
                    <a:pt x="12188825" y="0"/>
                  </a:moveTo>
                  <a:lnTo>
                    <a:pt x="0" y="0"/>
                  </a:lnTo>
                  <a:lnTo>
                    <a:pt x="0" y="2279650"/>
                  </a:lnTo>
                  <a:lnTo>
                    <a:pt x="12188825" y="2279650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" y="0"/>
              <a:ext cx="12192000" cy="4578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7949" y="4615434"/>
            <a:ext cx="11526520" cy="18307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73990" indent="121920">
              <a:lnSpc>
                <a:spcPts val="3460"/>
              </a:lnSpc>
              <a:spcBef>
                <a:spcPts val="535"/>
              </a:spcBef>
            </a:pPr>
            <a:r>
              <a:rPr sz="3200" spc="105" dirty="0">
                <a:solidFill>
                  <a:srgbClr val="FFFFFF"/>
                </a:solidFill>
                <a:latin typeface="Georgia"/>
                <a:cs typeface="Georgia"/>
              </a:rPr>
              <a:t>Une </a:t>
            </a:r>
            <a:r>
              <a:rPr sz="3200" spc="90" dirty="0">
                <a:solidFill>
                  <a:srgbClr val="FFFFFF"/>
                </a:solidFill>
                <a:latin typeface="Georgia"/>
                <a:cs typeface="Georgia"/>
              </a:rPr>
              <a:t>spécialité </a:t>
            </a:r>
            <a:r>
              <a:rPr sz="3200" spc="110" dirty="0">
                <a:solidFill>
                  <a:srgbClr val="FFFFFF"/>
                </a:solidFill>
                <a:latin typeface="Georgia"/>
                <a:cs typeface="Georgia"/>
              </a:rPr>
              <a:t>qui </a:t>
            </a:r>
            <a:r>
              <a:rPr sz="3200" spc="155" dirty="0">
                <a:solidFill>
                  <a:srgbClr val="FFFFFF"/>
                </a:solidFill>
                <a:latin typeface="Georgia"/>
                <a:cs typeface="Georgia"/>
              </a:rPr>
              <a:t>vous </a:t>
            </a:r>
            <a:r>
              <a:rPr sz="3200" spc="120" dirty="0">
                <a:solidFill>
                  <a:srgbClr val="FFFFFF"/>
                </a:solidFill>
                <a:latin typeface="Georgia"/>
                <a:cs typeface="Georgia"/>
              </a:rPr>
              <a:t>donne </a:t>
            </a:r>
            <a:r>
              <a:rPr sz="3200" spc="114" dirty="0">
                <a:solidFill>
                  <a:srgbClr val="FFFFFF"/>
                </a:solidFill>
                <a:latin typeface="Georgia"/>
                <a:cs typeface="Georgia"/>
              </a:rPr>
              <a:t>les </a:t>
            </a:r>
            <a:r>
              <a:rPr sz="3200" spc="130" dirty="0">
                <a:solidFill>
                  <a:srgbClr val="FFFFFF"/>
                </a:solidFill>
                <a:latin typeface="Georgia"/>
                <a:cs typeface="Georgia"/>
              </a:rPr>
              <a:t>clés pour </a:t>
            </a:r>
            <a:r>
              <a:rPr sz="3200" spc="100" dirty="0">
                <a:solidFill>
                  <a:srgbClr val="FFFFFF"/>
                </a:solidFill>
                <a:latin typeface="Georgia"/>
                <a:cs typeface="Georgia"/>
              </a:rPr>
              <a:t>comprendre </a:t>
            </a:r>
            <a:r>
              <a:rPr sz="3200" spc="55" dirty="0">
                <a:solidFill>
                  <a:srgbClr val="FFFFFF"/>
                </a:solidFill>
                <a:latin typeface="Georgia"/>
                <a:cs typeface="Georgia"/>
              </a:rPr>
              <a:t>le  </a:t>
            </a:r>
            <a:r>
              <a:rPr sz="3200" spc="110" dirty="0">
                <a:solidFill>
                  <a:srgbClr val="FFFFFF"/>
                </a:solidFill>
                <a:latin typeface="Georgia"/>
                <a:cs typeface="Georgia"/>
              </a:rPr>
              <a:t>monde </a:t>
            </a:r>
            <a:r>
              <a:rPr sz="3200" spc="90" dirty="0">
                <a:solidFill>
                  <a:srgbClr val="FFFFFF"/>
                </a:solidFill>
                <a:latin typeface="Georgia"/>
                <a:cs typeface="Georgia"/>
              </a:rPr>
              <a:t>et </a:t>
            </a:r>
            <a:r>
              <a:rPr sz="3200" spc="195" dirty="0">
                <a:solidFill>
                  <a:srgbClr val="FFFFFF"/>
                </a:solidFill>
                <a:latin typeface="Georgia"/>
                <a:cs typeface="Georgia"/>
              </a:rPr>
              <a:t>ses</a:t>
            </a:r>
            <a:r>
              <a:rPr sz="3200" spc="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Georgia"/>
                <a:cs typeface="Georgia"/>
              </a:rPr>
              <a:t>enjeux.</a:t>
            </a:r>
            <a:endParaRPr sz="3200">
              <a:latin typeface="Georgia"/>
              <a:cs typeface="Georgia"/>
            </a:endParaRPr>
          </a:p>
          <a:p>
            <a:pPr marL="133985">
              <a:lnSpc>
                <a:spcPct val="100000"/>
              </a:lnSpc>
              <a:spcBef>
                <a:spcPts val="3015"/>
              </a:spcBef>
            </a:pPr>
            <a:r>
              <a:rPr sz="3200" spc="105" dirty="0">
                <a:solidFill>
                  <a:srgbClr val="FFFFFF"/>
                </a:solidFill>
                <a:latin typeface="Georgia"/>
                <a:cs typeface="Georgia"/>
              </a:rPr>
              <a:t>Une </a:t>
            </a:r>
            <a:r>
              <a:rPr sz="3200" spc="90" dirty="0">
                <a:solidFill>
                  <a:srgbClr val="FFFFFF"/>
                </a:solidFill>
                <a:latin typeface="Georgia"/>
                <a:cs typeface="Georgia"/>
              </a:rPr>
              <a:t>spécialité </a:t>
            </a:r>
            <a:r>
              <a:rPr sz="3200" spc="130" dirty="0">
                <a:solidFill>
                  <a:srgbClr val="FFFFFF"/>
                </a:solidFill>
                <a:latin typeface="Georgia"/>
                <a:cs typeface="Georgia"/>
              </a:rPr>
              <a:t>pour </a:t>
            </a:r>
            <a:r>
              <a:rPr sz="3200" spc="135" dirty="0">
                <a:solidFill>
                  <a:srgbClr val="FFFFFF"/>
                </a:solidFill>
                <a:latin typeface="Georgia"/>
                <a:cs typeface="Georgia"/>
              </a:rPr>
              <a:t>réussir </a:t>
            </a:r>
            <a:r>
              <a:rPr sz="3200" spc="185" dirty="0">
                <a:solidFill>
                  <a:srgbClr val="FFFFFF"/>
                </a:solidFill>
                <a:latin typeface="Georgia"/>
                <a:cs typeface="Georgia"/>
              </a:rPr>
              <a:t>dans </a:t>
            </a:r>
            <a:r>
              <a:rPr sz="3200" spc="85" dirty="0">
                <a:solidFill>
                  <a:srgbClr val="FFFFFF"/>
                </a:solidFill>
                <a:latin typeface="Georgia"/>
                <a:cs typeface="Georgia"/>
              </a:rPr>
              <a:t>l’enseignement</a:t>
            </a:r>
            <a:r>
              <a:rPr sz="3200" spc="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130" dirty="0">
                <a:solidFill>
                  <a:srgbClr val="FFFFFF"/>
                </a:solidFill>
                <a:latin typeface="Georgia"/>
                <a:cs typeface="Georgia"/>
              </a:rPr>
              <a:t>supérieur.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6" y="0"/>
            <a:ext cx="12192000" cy="4953000"/>
          </a:xfrm>
          <a:custGeom>
            <a:avLst/>
            <a:gdLst/>
            <a:ahLst/>
            <a:cxnLst/>
            <a:rect l="l" t="t" r="r" b="b"/>
            <a:pathLst>
              <a:path w="12192000" h="4953000">
                <a:moveTo>
                  <a:pt x="0" y="4953000"/>
                </a:moveTo>
                <a:lnTo>
                  <a:pt x="12192000" y="4953000"/>
                </a:lnTo>
                <a:lnTo>
                  <a:pt x="121920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9BA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546" y="2630170"/>
            <a:ext cx="638810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sz="3200" i="1" dirty="0">
                <a:solidFill>
                  <a:srgbClr val="FFFFFF"/>
                </a:solidFill>
                <a:latin typeface="TeX Gyre Bonum"/>
                <a:cs typeface="TeX Gyre Bonum"/>
              </a:rPr>
              <a:t>H  G  G  S</a:t>
            </a:r>
            <a:r>
              <a:rPr sz="3200" i="1" spc="-204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  <a:r>
              <a:rPr sz="3200" i="1" dirty="0">
                <a:solidFill>
                  <a:srgbClr val="FFFFFF"/>
                </a:solidFill>
                <a:latin typeface="TeX Gyre Bonum"/>
                <a:cs typeface="TeX Gyre Bonum"/>
              </a:rPr>
              <a:t>P</a:t>
            </a:r>
            <a:endParaRPr sz="3200">
              <a:latin typeface="TeX Gyre Bonum"/>
              <a:cs typeface="TeX Gyre Bon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4396" y="2630170"/>
            <a:ext cx="5596236" cy="235359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1268095">
              <a:lnSpc>
                <a:spcPct val="90000"/>
              </a:lnSpc>
              <a:spcBef>
                <a:spcPts val="484"/>
              </a:spcBef>
            </a:pPr>
            <a:r>
              <a:rPr sz="3200" i="1" spc="-45" dirty="0">
                <a:solidFill>
                  <a:srgbClr val="FFFFFF"/>
                </a:solidFill>
                <a:latin typeface="TeX Gyre Bonum"/>
                <a:cs typeface="TeX Gyre Bonum"/>
              </a:rPr>
              <a:t>histoire </a:t>
            </a:r>
            <a:r>
              <a:rPr lang="fr-FR" sz="3200" i="1" spc="-45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</a:p>
          <a:p>
            <a:pPr marL="12700" marR="1268095">
              <a:lnSpc>
                <a:spcPct val="90000"/>
              </a:lnSpc>
              <a:spcBef>
                <a:spcPts val="484"/>
              </a:spcBef>
            </a:pPr>
            <a:r>
              <a:rPr sz="3200" i="1" spc="-45" dirty="0" err="1">
                <a:solidFill>
                  <a:srgbClr val="FFFFFF"/>
                </a:solidFill>
                <a:latin typeface="TeX Gyre Bonum"/>
                <a:cs typeface="TeX Gyre Bonum"/>
              </a:rPr>
              <a:t>géographie</a:t>
            </a:r>
            <a:r>
              <a:rPr sz="3200" i="1" spc="-45" dirty="0">
                <a:solidFill>
                  <a:srgbClr val="FFFFFF"/>
                </a:solidFill>
                <a:latin typeface="TeX Gyre Bonum"/>
                <a:cs typeface="TeX Gyre Bonum"/>
              </a:rPr>
              <a:t>  </a:t>
            </a:r>
            <a:r>
              <a:rPr sz="3200" i="1" spc="-200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  <a:r>
              <a:rPr sz="3200" i="1" spc="-45" dirty="0">
                <a:solidFill>
                  <a:srgbClr val="FFFFFF"/>
                </a:solidFill>
                <a:latin typeface="TeX Gyre Bonum"/>
                <a:cs typeface="TeX Gyre Bonum"/>
              </a:rPr>
              <a:t>géopolitique</a:t>
            </a:r>
            <a:endParaRPr sz="3200" dirty="0">
              <a:latin typeface="TeX Gyre Bonum"/>
              <a:cs typeface="TeX Gyre Bonum"/>
            </a:endParaRPr>
          </a:p>
          <a:p>
            <a:pPr marL="12700">
              <a:lnSpc>
                <a:spcPts val="3454"/>
              </a:lnSpc>
            </a:pPr>
            <a:r>
              <a:rPr sz="3200" i="1" spc="-40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  <a:r>
              <a:rPr sz="3200" i="1" spc="-45" dirty="0">
                <a:solidFill>
                  <a:srgbClr val="FFFFFF"/>
                </a:solidFill>
                <a:latin typeface="TeX Gyre Bonum"/>
                <a:cs typeface="TeX Gyre Bonum"/>
              </a:rPr>
              <a:t>sciences</a:t>
            </a:r>
            <a:r>
              <a:rPr sz="3200" i="1" spc="-254" dirty="0">
                <a:solidFill>
                  <a:srgbClr val="FFFFFF"/>
                </a:solidFill>
                <a:latin typeface="TeX Gyre Bonum"/>
                <a:cs typeface="TeX Gyre Bonum"/>
              </a:rPr>
              <a:t> </a:t>
            </a:r>
            <a:endParaRPr lang="fr-FR" sz="3200" i="1" spc="-254" dirty="0">
              <a:solidFill>
                <a:srgbClr val="FFFFFF"/>
              </a:solidFill>
              <a:latin typeface="TeX Gyre Bonum"/>
              <a:cs typeface="TeX Gyre Bonum"/>
            </a:endParaRPr>
          </a:p>
          <a:p>
            <a:pPr marL="12700">
              <a:lnSpc>
                <a:spcPts val="3454"/>
              </a:lnSpc>
            </a:pPr>
            <a:r>
              <a:rPr sz="3200" i="1" spc="-45" dirty="0" err="1">
                <a:solidFill>
                  <a:srgbClr val="FFFFFF"/>
                </a:solidFill>
                <a:latin typeface="TeX Gyre Bonum"/>
                <a:cs typeface="TeX Gyre Bonum"/>
              </a:rPr>
              <a:t>politiques</a:t>
            </a:r>
            <a:endParaRPr sz="3200" dirty="0">
              <a:latin typeface="TeX Gyre Bonum"/>
              <a:cs typeface="TeX Gyre Bon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6" y="8382"/>
            <a:ext cx="12190730" cy="6849745"/>
            <a:chOff x="1506" y="8382"/>
            <a:chExt cx="12190730" cy="6849745"/>
          </a:xfrm>
        </p:grpSpPr>
        <p:sp>
          <p:nvSpPr>
            <p:cNvPr id="6" name="object 6"/>
            <p:cNvSpPr/>
            <p:nvPr/>
          </p:nvSpPr>
          <p:spPr>
            <a:xfrm>
              <a:off x="1506" y="4952999"/>
              <a:ext cx="12189460" cy="1905000"/>
            </a:xfrm>
            <a:custGeom>
              <a:avLst/>
              <a:gdLst/>
              <a:ahLst/>
              <a:cxnLst/>
              <a:rect l="l" t="t" r="r" b="b"/>
              <a:pathLst>
                <a:path w="12189460" h="1905000">
                  <a:moveTo>
                    <a:pt x="12188952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12188952" y="19050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38034" y="8382"/>
              <a:ext cx="3606546" cy="17280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52231" y="1314449"/>
              <a:ext cx="4238244" cy="1599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21346" y="2289048"/>
              <a:ext cx="1783460" cy="2663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74962" y="2913633"/>
              <a:ext cx="2715513" cy="24582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5883" y="332946"/>
              <a:ext cx="1436115" cy="981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3448" y="279273"/>
            <a:ext cx="66871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3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4000" spc="-65" dirty="0">
                <a:solidFill>
                  <a:srgbClr val="FFFFFF"/>
                </a:solidFill>
                <a:latin typeface="Arial"/>
                <a:cs typeface="Arial"/>
              </a:rPr>
              <a:t>spécialité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45" dirty="0">
                <a:solidFill>
                  <a:srgbClr val="FFFFFF"/>
                </a:solidFill>
                <a:latin typeface="Arial"/>
                <a:cs typeface="Arial"/>
              </a:rPr>
              <a:t>pluridisciplinaire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 spd="med" advTm="5913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82" y="1460754"/>
            <a:ext cx="9846962" cy="360694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4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7"/>
    </mc:Choice>
    <mc:Fallback xmlns="">
      <p:transition spd="slow" advTm="106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0" y="0"/>
            <a:ext cx="7696834" cy="4582160"/>
            <a:chOff x="41790" y="0"/>
            <a:chExt cx="7696834" cy="4582160"/>
          </a:xfrm>
        </p:grpSpPr>
        <p:sp>
          <p:nvSpPr>
            <p:cNvPr id="3" name="object 3"/>
            <p:cNvSpPr/>
            <p:nvPr/>
          </p:nvSpPr>
          <p:spPr>
            <a:xfrm>
              <a:off x="3654094" y="0"/>
              <a:ext cx="4084015" cy="4119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90" y="0"/>
              <a:ext cx="3612388" cy="4581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542294" y="1117676"/>
            <a:ext cx="3607795" cy="525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4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371600" y="20782"/>
            <a:ext cx="9265666" cy="6511303"/>
            <a:chOff x="2910077" y="3682"/>
            <a:chExt cx="9265666" cy="6511303"/>
          </a:xfrm>
        </p:grpSpPr>
        <p:sp>
          <p:nvSpPr>
            <p:cNvPr id="8" name="object 8"/>
            <p:cNvSpPr/>
            <p:nvPr/>
          </p:nvSpPr>
          <p:spPr>
            <a:xfrm>
              <a:off x="2910077" y="1867039"/>
              <a:ext cx="5772531" cy="46479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498" y="3682"/>
              <a:ext cx="4754245" cy="3628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2179835"/>
      </p:ext>
    </p:extLst>
  </p:cSld>
  <p:clrMapOvr>
    <a:masterClrMapping/>
  </p:clrMapOvr>
  <p:transition spd="med" advTm="442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2910072" y="0"/>
            <a:ext cx="9265666" cy="6511303"/>
            <a:chOff x="2910077" y="3682"/>
            <a:chExt cx="9265666" cy="6511303"/>
          </a:xfrm>
        </p:grpSpPr>
        <p:sp>
          <p:nvSpPr>
            <p:cNvPr id="8" name="object 8"/>
            <p:cNvSpPr/>
            <p:nvPr/>
          </p:nvSpPr>
          <p:spPr>
            <a:xfrm>
              <a:off x="2910077" y="1867039"/>
              <a:ext cx="5772531" cy="46479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498" y="3682"/>
              <a:ext cx="4754245" cy="36287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/>
          <p:cNvSpPr/>
          <p:nvPr/>
        </p:nvSpPr>
        <p:spPr>
          <a:xfrm>
            <a:off x="-4763" y="261061"/>
            <a:ext cx="5681726" cy="3204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891899"/>
      </p:ext>
    </p:extLst>
  </p:cSld>
  <p:clrMapOvr>
    <a:masterClrMapping/>
  </p:clrMapOvr>
  <p:transition spd="med" advTm="358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5201158" y="457200"/>
            <a:ext cx="6990842" cy="4647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166056" y="2392508"/>
            <a:ext cx="6119305" cy="4077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979383"/>
      </p:ext>
    </p:extLst>
  </p:cSld>
  <p:clrMapOvr>
    <a:masterClrMapping/>
  </p:clrMapOvr>
  <p:transition spd="med" advTm="497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90" y="0"/>
            <a:ext cx="7696834" cy="4582160"/>
            <a:chOff x="41790" y="0"/>
            <a:chExt cx="7696834" cy="4582160"/>
          </a:xfrm>
        </p:grpSpPr>
        <p:sp>
          <p:nvSpPr>
            <p:cNvPr id="3" name="object 3"/>
            <p:cNvSpPr/>
            <p:nvPr/>
          </p:nvSpPr>
          <p:spPr>
            <a:xfrm>
              <a:off x="3654094" y="0"/>
              <a:ext cx="4084015" cy="4119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90" y="0"/>
              <a:ext cx="3612388" cy="4581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542294" y="1117676"/>
            <a:ext cx="3607795" cy="5251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-4763" y="261061"/>
            <a:ext cx="5681726" cy="3204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/>
          <p:nvPr/>
        </p:nvSpPr>
        <p:spPr>
          <a:xfrm>
            <a:off x="7421493" y="0"/>
            <a:ext cx="4754245" cy="36287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166056" y="2392508"/>
            <a:ext cx="6119305" cy="4077741"/>
          </a:xfrm>
          <a:prstGeom prst="rect">
            <a:avLst/>
          </a:prstGeom>
        </p:spPr>
      </p:pic>
      <p:sp>
        <p:nvSpPr>
          <p:cNvPr id="9" name="object 11"/>
          <p:cNvSpPr/>
          <p:nvPr/>
        </p:nvSpPr>
        <p:spPr>
          <a:xfrm>
            <a:off x="5201158" y="457200"/>
            <a:ext cx="6990842" cy="46479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3"/>
    </mc:Choice>
    <mc:Fallback xmlns="">
      <p:transition spd="slow" advTm="6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325</Words>
  <Application>Microsoft Office PowerPoint</Application>
  <PresentationFormat>Grand écran</PresentationFormat>
  <Paragraphs>66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Georgia</vt:lpstr>
      <vt:lpstr>TeX Gyre Bonum</vt:lpstr>
      <vt:lpstr>TeXGyreAdventor</vt:lpstr>
      <vt:lpstr>Times New Roman</vt:lpstr>
      <vt:lpstr>Verdana</vt:lpstr>
      <vt:lpstr>Wingdings</vt:lpstr>
      <vt:lpstr>Office Theme</vt:lpstr>
      <vt:lpstr>HGGSP</vt:lpstr>
      <vt:lpstr>Une spécialité pluridisciplinaire</vt:lpstr>
      <vt:lpstr>Une spécialité pluridisciplinaire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objectifs</vt:lpstr>
      <vt:lpstr>«Un enseignement qui donne aux élèves des clés de compréhension du monde passé et  contemporain sur le plan des relations sociales, politiques, économiques et culturelles»</vt:lpstr>
      <vt:lpstr>Un enseignement  qui prépare à la  réussite des  études  supérieures </vt:lpstr>
      <vt:lpstr>… Toutes les filières post-bac nécessitent autonomie, capacité de réflexion  et d’analyse, qualité de l’expression écrite ou orale, curiosité intellectuelle,  maitrise de l’actualité, de la culture générale … la HGGSP vous apporte  tout cela.</vt:lpstr>
      <vt:lpstr>Présentation PowerPoint</vt:lpstr>
      <vt:lpstr>Présentation PowerPoint</vt:lpstr>
      <vt:lpstr>LES THEMES AUX PROGRAMMES DES CLASSES DE PREMIERE ET TERMINALE  EN SPECIALITE HGGSP</vt:lpstr>
      <vt:lpstr>Comment cela s’organise ?</vt:lpstr>
      <vt:lpstr>Quelles activités ?</vt:lpstr>
      <vt:lpstr>L’oral Se préparer à  prendre la  parole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HGGSP présentation de la spécialité</dc:title>
  <dc:creator>linda lesel</dc:creator>
  <cp:lastModifiedBy>Amine Senbsadji</cp:lastModifiedBy>
  <cp:revision>24</cp:revision>
  <dcterms:created xsi:type="dcterms:W3CDTF">2022-04-06T12:50:27Z</dcterms:created>
  <dcterms:modified xsi:type="dcterms:W3CDTF">2023-03-14T13:22:13Z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2022-04-06T00:00:00Z</vt:filetime>
  </property>
</Properties>
</file>